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F0ECE1"/>
    <a:srgbClr val="F5ECE1"/>
    <a:srgbClr val="FFECE1"/>
    <a:srgbClr val="F5EEDB"/>
    <a:srgbClr val="BCB48A"/>
    <a:srgbClr val="B1A777"/>
    <a:srgbClr val="B9B085"/>
    <a:srgbClr val="A79C65"/>
    <a:srgbClr val="B4AD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2" autoAdjust="0"/>
    <p:restoredTop sz="94660"/>
  </p:normalViewPr>
  <p:slideViewPr>
    <p:cSldViewPr>
      <p:cViewPr varScale="1">
        <p:scale>
          <a:sx n="83" d="100"/>
          <a:sy n="83" d="100"/>
        </p:scale>
        <p:origin x="-9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828800"/>
            <a:ext cx="9144000" cy="4114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1" y="2"/>
            <a:ext cx="9144003" cy="6857963"/>
          </a:xfrm>
          <a:prstGeom prst="rect">
            <a:avLst/>
          </a:prstGeom>
        </p:spPr>
      </p:pic>
      <p:pic>
        <p:nvPicPr>
          <p:cNvPr id="9" name="Picture 8" descr="marble powerpoint background.jpg"/>
          <p:cNvPicPr>
            <a:picLocks noChangeAspect="1"/>
          </p:cNvPicPr>
          <p:nvPr userDrawn="1"/>
        </p:nvPicPr>
        <p:blipFill>
          <a:blip r:embed="rId10" cstate="print"/>
          <a:srcRect t="2604" b="260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Picture 12" descr="the body of christ.jpg"/>
          <p:cNvPicPr>
            <a:picLocks noChangeAspect="1"/>
          </p:cNvPicPr>
          <p:nvPr userDrawn="1"/>
        </p:nvPicPr>
        <p:blipFill>
          <a:blip r:embed="rId11" cstate="print"/>
          <a:srcRect l="7742" r="7742"/>
          <a:stretch>
            <a:fillRect/>
          </a:stretch>
        </p:blipFill>
        <p:spPr>
          <a:xfrm>
            <a:off x="0" y="1752600"/>
            <a:ext cx="9144000" cy="42672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/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762000" y="0"/>
            <a:ext cx="8382000" cy="6858000"/>
          </a:xfrm>
          <a:prstGeom prst="rect">
            <a:avLst/>
          </a:prstGeom>
        </p:spPr>
      </p:pic>
      <p:pic>
        <p:nvPicPr>
          <p:cNvPr id="8" name="Picture 7" descr="marble powerpoint background.jpg"/>
          <p:cNvPicPr>
            <a:picLocks noChangeAspect="1"/>
          </p:cNvPicPr>
          <p:nvPr/>
        </p:nvPicPr>
        <p:blipFill>
          <a:blip r:embed="rId4" cstate="print"/>
          <a:srcRect t="2604" b="260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the body of christ.jpg"/>
          <p:cNvPicPr>
            <a:picLocks noChangeAspect="1"/>
          </p:cNvPicPr>
          <p:nvPr/>
        </p:nvPicPr>
        <p:blipFill>
          <a:blip r:embed="rId5" cstate="print"/>
          <a:srcRect l="5161" r="7742"/>
          <a:stretch>
            <a:fillRect/>
          </a:stretch>
        </p:blipFill>
        <p:spPr>
          <a:xfrm>
            <a:off x="0" y="1676400"/>
            <a:ext cx="9144000" cy="383784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Walk in a Worthy Manner</a:t>
            </a:r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Ephesians 4:1-6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76400"/>
            <a:ext cx="9144000" cy="426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herefore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0" y="2286000"/>
            <a:ext cx="9144000" cy="3505200"/>
          </a:xfrm>
          <a:prstGeom prst="rect">
            <a:avLst/>
          </a:prstGeom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 turns to our duty..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00"/>
            <a:ext cx="9144000" cy="4267200"/>
          </a:xfrm>
          <a:prstGeom prst="rect">
            <a:avLst/>
          </a:prstGeom>
          <a:solidFill>
            <a:srgbClr val="F0ECE1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btitle 6"/>
          <p:cNvSpPr txBox="1">
            <a:spLocks/>
          </p:cNvSpPr>
          <p:nvPr/>
        </p:nvSpPr>
        <p:spPr>
          <a:xfrm>
            <a:off x="1524000" y="6019800"/>
            <a:ext cx="6400800" cy="685800"/>
          </a:xfrm>
          <a:prstGeom prst="rect">
            <a:avLst/>
          </a:prstGeom>
        </p:spPr>
        <p:txBody>
          <a:bodyPr anchor="ctr"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3000" baseline="300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st</a:t>
            </a:r>
            <a:r>
              <a:rPr lang="en-US" sz="30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…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Unity </a:t>
            </a:r>
            <a:r>
              <a:rPr lang="en-US" sz="30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within the Church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2209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What God has done</a:t>
            </a:r>
            <a:endParaRPr lang="en-US" sz="2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62600" y="2286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Our Duty</a:t>
            </a:r>
            <a:endParaRPr lang="en-US" sz="24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5" descr="walking worthy 06.jpg"/>
          <p:cNvPicPr>
            <a:picLocks noChangeAspect="1"/>
          </p:cNvPicPr>
          <p:nvPr/>
        </p:nvPicPr>
        <p:blipFill>
          <a:blip r:embed="rId2" cstate="print">
            <a:lum bright="-12000" contrast="10000"/>
          </a:blip>
          <a:stretch>
            <a:fillRect/>
          </a:stretch>
        </p:blipFill>
        <p:spPr>
          <a:xfrm>
            <a:off x="0" y="1752600"/>
            <a:ext cx="9144000" cy="4294732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1752600"/>
            <a:ext cx="9144000" cy="4343400"/>
          </a:xfrm>
          <a:prstGeom prst="rect">
            <a:avLst/>
          </a:prstGeom>
          <a:solidFill>
            <a:srgbClr val="F0ECE1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 for Unity..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4:1  I, therefore, the prisoner of the Lord, beseech you to walk worthy of the calling with which you were called..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 for Unity..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1905000" cy="4267200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  <a:buNone/>
            </a:pPr>
            <a:r>
              <a:rPr lang="en-US" sz="3600" dirty="0" smtClean="0"/>
              <a:t>Body</a:t>
            </a:r>
          </a:p>
          <a:p>
            <a:pPr>
              <a:lnSpc>
                <a:spcPts val="3600"/>
              </a:lnSpc>
              <a:buNone/>
            </a:pPr>
            <a:r>
              <a:rPr lang="en-US" sz="3600" dirty="0" smtClean="0"/>
              <a:t>Spirit</a:t>
            </a:r>
          </a:p>
          <a:p>
            <a:pPr>
              <a:lnSpc>
                <a:spcPts val="3600"/>
              </a:lnSpc>
              <a:buNone/>
            </a:pPr>
            <a:r>
              <a:rPr lang="en-US" sz="3600" dirty="0" smtClean="0"/>
              <a:t>Hope</a:t>
            </a:r>
          </a:p>
          <a:p>
            <a:pPr>
              <a:lnSpc>
                <a:spcPts val="3600"/>
              </a:lnSpc>
              <a:buNone/>
            </a:pPr>
            <a:r>
              <a:rPr lang="en-US" sz="3600" dirty="0" smtClean="0"/>
              <a:t>Lord</a:t>
            </a:r>
          </a:p>
          <a:p>
            <a:pPr>
              <a:lnSpc>
                <a:spcPts val="3600"/>
              </a:lnSpc>
              <a:buNone/>
            </a:pPr>
            <a:r>
              <a:rPr lang="en-US" sz="3600" dirty="0" smtClean="0"/>
              <a:t>Faith</a:t>
            </a:r>
          </a:p>
          <a:p>
            <a:pPr>
              <a:lnSpc>
                <a:spcPts val="3600"/>
              </a:lnSpc>
              <a:buNone/>
            </a:pPr>
            <a:r>
              <a:rPr lang="en-US" sz="3600" dirty="0" smtClean="0"/>
              <a:t>Baptism</a:t>
            </a:r>
          </a:p>
          <a:p>
            <a:pPr>
              <a:lnSpc>
                <a:spcPts val="3600"/>
              </a:lnSpc>
              <a:buNone/>
            </a:pPr>
            <a:r>
              <a:rPr lang="en-US" sz="3600" dirty="0" smtClean="0"/>
              <a:t>God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68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8A0000"/>
                </a:solidFill>
                <a:latin typeface="Georgia" pitchFamily="18" charset="0"/>
              </a:rPr>
              <a:t>1</a:t>
            </a:r>
            <a:endParaRPr lang="en-US" sz="20000" dirty="0">
              <a:solidFill>
                <a:srgbClr val="8A0000"/>
              </a:solidFill>
              <a:latin typeface="Georgia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24200" y="2362200"/>
            <a:ext cx="5410200" cy="29718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342900">
              <a:lnSpc>
                <a:spcPts val="2700"/>
              </a:lnSpc>
              <a:spcBef>
                <a:spcPct val="20000"/>
              </a:spcBef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Eph 4:4-6</a:t>
            </a:r>
            <a:r>
              <a:rPr lang="en-US" sz="2800" i="1" dirty="0" smtClean="0">
                <a:latin typeface="Georgia" pitchFamily="18" charset="0"/>
              </a:rPr>
              <a:t>There is</a:t>
            </a:r>
            <a:r>
              <a:rPr lang="en-US" sz="2800" dirty="0" smtClean="0">
                <a:latin typeface="Georgia" pitchFamily="18" charset="0"/>
              </a:rPr>
              <a:t> one body and one Spirit, just as you were called in one hope of your calling; </a:t>
            </a:r>
            <a:r>
              <a:rPr lang="en-US" sz="2800" baseline="30000" dirty="0" smtClean="0">
                <a:latin typeface="Georgia" pitchFamily="18" charset="0"/>
              </a:rPr>
              <a:t>5 </a:t>
            </a:r>
            <a:r>
              <a:rPr lang="en-US" sz="2800" dirty="0" smtClean="0">
                <a:latin typeface="Georgia" pitchFamily="18" charset="0"/>
              </a:rPr>
              <a:t>one Lord, one faith, one baptism; </a:t>
            </a:r>
            <a:r>
              <a:rPr lang="en-US" sz="2800" baseline="30000" dirty="0" smtClean="0">
                <a:latin typeface="Georgia" pitchFamily="18" charset="0"/>
              </a:rPr>
              <a:t>6 </a:t>
            </a:r>
            <a:r>
              <a:rPr lang="en-US" sz="2800" dirty="0" smtClean="0">
                <a:latin typeface="Georgia" pitchFamily="18" charset="0"/>
              </a:rPr>
              <a:t>one God and Father of all, who </a:t>
            </a:r>
            <a:r>
              <a:rPr lang="en-US" sz="2800" i="1" dirty="0" smtClean="0">
                <a:latin typeface="Georgia" pitchFamily="18" charset="0"/>
              </a:rPr>
              <a:t>is</a:t>
            </a:r>
            <a:r>
              <a:rPr lang="en-US" sz="2800" dirty="0" smtClean="0">
                <a:latin typeface="Georgia" pitchFamily="18" charset="0"/>
              </a:rPr>
              <a:t> above all, and through all, and in you all.</a:t>
            </a:r>
          </a:p>
          <a:p>
            <a:pPr marL="342900" marR="0" lvl="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ea typeface="Tahoma" pitchFamily="34" charset="0"/>
                <a:cs typeface="Tahoma" pitchFamily="34" charset="0"/>
              </a:rPr>
              <a:t> 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ntle and lov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47800"/>
            <a:ext cx="9141186" cy="4572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133600"/>
            <a:ext cx="9144000" cy="3886200"/>
          </a:xfrm>
          <a:prstGeom prst="rect">
            <a:avLst/>
          </a:prstGeom>
          <a:solidFill>
            <a:srgbClr val="F0ECE1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of Unity..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2</a:t>
            </a:r>
            <a:r>
              <a:rPr lang="en-US" dirty="0" smtClean="0"/>
              <a:t> with all lowliness and gentleness, with longsuffering, bearing with one another in love..</a:t>
            </a:r>
          </a:p>
          <a:p>
            <a:pPr>
              <a:buNone/>
            </a:pPr>
            <a:endParaRPr lang="en-US" sz="800" dirty="0" smtClean="0"/>
          </a:p>
          <a:p>
            <a:pPr lvl="1">
              <a:lnSpc>
                <a:spcPts val="3000"/>
              </a:lnSpc>
            </a:pPr>
            <a:r>
              <a:rPr lang="en-US" sz="3000" dirty="0" smtClean="0"/>
              <a:t>Humility</a:t>
            </a:r>
          </a:p>
          <a:p>
            <a:pPr lvl="1">
              <a:lnSpc>
                <a:spcPts val="3000"/>
              </a:lnSpc>
            </a:pPr>
            <a:r>
              <a:rPr lang="en-US" sz="3000" dirty="0" smtClean="0"/>
              <a:t>Meekness</a:t>
            </a:r>
          </a:p>
          <a:p>
            <a:pPr lvl="1">
              <a:lnSpc>
                <a:spcPts val="3000"/>
              </a:lnSpc>
            </a:pPr>
            <a:r>
              <a:rPr lang="en-US" sz="3000" dirty="0" smtClean="0"/>
              <a:t>Patience</a:t>
            </a:r>
          </a:p>
          <a:p>
            <a:pPr lvl="1">
              <a:lnSpc>
                <a:spcPts val="3000"/>
              </a:lnSpc>
            </a:pPr>
            <a:r>
              <a:rPr lang="en-US" sz="3000" dirty="0" smtClean="0"/>
              <a:t>Forbearance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he body of christ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-1" y="1752600"/>
            <a:ext cx="9144001" cy="4343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752600"/>
            <a:ext cx="9144000" cy="4343400"/>
          </a:xfrm>
          <a:prstGeom prst="rect">
            <a:avLst/>
          </a:prstGeom>
          <a:solidFill>
            <a:srgbClr val="F0ECE1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Unity..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endeavoring to keep the unity of the Spirit in the bond of peace.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762000" y="0"/>
            <a:ext cx="8382000" cy="6858000"/>
          </a:xfrm>
          <a:prstGeom prst="rect">
            <a:avLst/>
          </a:prstGeom>
        </p:spPr>
      </p:pic>
      <p:pic>
        <p:nvPicPr>
          <p:cNvPr id="8" name="Picture 7" descr="marble powerpoint background.jpg"/>
          <p:cNvPicPr>
            <a:picLocks noChangeAspect="1"/>
          </p:cNvPicPr>
          <p:nvPr/>
        </p:nvPicPr>
        <p:blipFill>
          <a:blip r:embed="rId4" cstate="print"/>
          <a:srcRect t="2604" b="260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the body of christ.jpg"/>
          <p:cNvPicPr>
            <a:picLocks noChangeAspect="1"/>
          </p:cNvPicPr>
          <p:nvPr/>
        </p:nvPicPr>
        <p:blipFill>
          <a:blip r:embed="rId5" cstate="print"/>
          <a:srcRect l="5161" r="7742"/>
          <a:stretch>
            <a:fillRect/>
          </a:stretch>
        </p:blipFill>
        <p:spPr>
          <a:xfrm>
            <a:off x="0" y="1676400"/>
            <a:ext cx="9144000" cy="383784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ECE1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Walk in a Worthy Manner</a:t>
            </a:r>
            <a:endParaRPr lang="en-US" sz="4200" dirty="0">
              <a:solidFill>
                <a:schemeClr val="tx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Ephesians 4:1-6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12705</TotalTime>
  <Words>115</Words>
  <Application>Microsoft Office PowerPoint</Application>
  <PresentationFormat>On-screen Show (4:3)</PresentationFormat>
  <Paragraphs>32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Walk in a Worthy Manner</vt:lpstr>
      <vt:lpstr>Paul turns to our duty..</vt:lpstr>
      <vt:lpstr>Plea for Unity..</vt:lpstr>
      <vt:lpstr>Platform for Unity..</vt:lpstr>
      <vt:lpstr>Practice of Unity..</vt:lpstr>
      <vt:lpstr>Price of Unity..</vt:lpstr>
      <vt:lpstr>Walk in a Worthy Manner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296</cp:revision>
  <dcterms:created xsi:type="dcterms:W3CDTF">2015-10-04T04:19:18Z</dcterms:created>
  <dcterms:modified xsi:type="dcterms:W3CDTF">2019-03-26T04:42:37Z</dcterms:modified>
</cp:coreProperties>
</file>