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CE1"/>
    <a:srgbClr val="F5ECE1"/>
    <a:srgbClr val="FFECE1"/>
    <a:srgbClr val="F5EEDB"/>
    <a:srgbClr val="BCB48A"/>
    <a:srgbClr val="B1A777"/>
    <a:srgbClr val="B9B085"/>
    <a:srgbClr val="A79C65"/>
    <a:srgbClr val="B4AD82"/>
    <a:srgbClr val="A1986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066" autoAdjust="0"/>
    <p:restoredTop sz="94660"/>
  </p:normalViewPr>
  <p:slideViewPr>
    <p:cSldViewPr>
      <p:cViewPr varScale="1">
        <p:scale>
          <a:sx n="83" d="100"/>
          <a:sy n="83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defRPr sz="4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defRPr sz="32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6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50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7963"/>
          </a:xfrm>
          <a:prstGeom prst="rect">
            <a:avLst/>
          </a:prstGeom>
        </p:spPr>
      </p:pic>
      <p:pic>
        <p:nvPicPr>
          <p:cNvPr id="9" name="Picture 8" descr="Living Daily for Christ.jp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0" y="1828800"/>
            <a:ext cx="9144000" cy="42672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1600200"/>
            <a:ext cx="9144000" cy="44958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828800"/>
            <a:ext cx="8458200" cy="41148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rgbClr val="FFC000"/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3000"/>
        </a:lnSpc>
        <a:spcBef>
          <a:spcPct val="20000"/>
        </a:spcBef>
        <a:buFont typeface="Arial" pitchFamily="34" charset="0"/>
        <a:buChar char="•"/>
        <a:defRPr sz="3000" kern="1200">
          <a:solidFill>
            <a:schemeClr val="bg1">
              <a:lumMod val="95000"/>
            </a:schemeClr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lnSpc>
          <a:spcPts val="3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bg1">
              <a:lumMod val="95000"/>
            </a:schemeClr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lnSpc>
          <a:spcPts val="3000"/>
        </a:lnSpc>
        <a:spcBef>
          <a:spcPct val="20000"/>
        </a:spcBef>
        <a:buFont typeface="Arial" pitchFamily="34" charset="0"/>
        <a:buChar char="•"/>
        <a:defRPr sz="2600" kern="1200">
          <a:solidFill>
            <a:schemeClr val="bg1">
              <a:lumMod val="95000"/>
            </a:schemeClr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lnSpc>
          <a:spcPts val="3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95000"/>
            </a:schemeClr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lnSpc>
          <a:spcPts val="3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95000"/>
            </a:schemeClr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8" name="Picture 7" descr="A New Way of Life.jpg"/>
          <p:cNvPicPr>
            <a:picLocks noChangeAspect="1"/>
          </p:cNvPicPr>
          <p:nvPr/>
        </p:nvPicPr>
        <p:blipFill>
          <a:blip r:embed="rId4" cstate="print">
            <a:lum bright="-1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14400" y="228600"/>
            <a:ext cx="7315200" cy="1066800"/>
          </a:xfrm>
          <a:solidFill>
            <a:schemeClr val="tx1">
              <a:alpha val="30000"/>
            </a:schemeClr>
          </a:solidFill>
        </p:spPr>
        <p:txBody>
          <a:bodyPr>
            <a:normAutofit/>
          </a:bodyPr>
          <a:lstStyle/>
          <a:p>
            <a:r>
              <a:rPr lang="en-US" sz="4200" dirty="0" smtClean="0"/>
              <a:t>A New Way of Life</a:t>
            </a:r>
            <a:endParaRPr lang="en-US" sz="42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  <a:solidFill>
            <a:schemeClr val="tx1">
              <a:alpha val="3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Ephesians 4:25-32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we different?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“No longer walk as the Gentiles walk..</a:t>
            </a:r>
          </a:p>
        </p:txBody>
      </p:sp>
      <p:sp>
        <p:nvSpPr>
          <p:cNvPr id="4" name="Subtitle 6"/>
          <p:cNvSpPr txBox="1">
            <a:spLocks/>
          </p:cNvSpPr>
          <p:nvPr/>
        </p:nvSpPr>
        <p:spPr>
          <a:xfrm>
            <a:off x="1447800" y="5181600"/>
            <a:ext cx="6400800" cy="1219200"/>
          </a:xfrm>
          <a:prstGeom prst="rect">
            <a:avLst/>
          </a:prstGeom>
          <a:solidFill>
            <a:schemeClr val="tx1">
              <a:alpha val="3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ts val="3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mpact" pitchFamily="34" charset="0"/>
                <a:ea typeface="Tahoma" pitchFamily="34" charset="0"/>
                <a:cs typeface="Tahoma" pitchFamily="34" charset="0"/>
              </a:rPr>
              <a:t>God’s Goal: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mpact" pitchFamily="34" charset="0"/>
                <a:ea typeface="Tahoma" pitchFamily="34" charset="0"/>
                <a:cs typeface="Tahoma" pitchFamily="34" charset="0"/>
              </a:rPr>
              <a:t> Our Holiness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Honesty..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001000" cy="4114800"/>
          </a:xfrm>
        </p:spPr>
        <p:txBody>
          <a:bodyPr/>
          <a:lstStyle/>
          <a:p>
            <a:r>
              <a:rPr lang="en-US" sz="3000" dirty="0" smtClean="0">
                <a:solidFill>
                  <a:srgbClr val="FFC000"/>
                </a:solidFill>
              </a:rPr>
              <a:t>Lying:  Speak Truth</a:t>
            </a:r>
          </a:p>
          <a:p>
            <a:pPr>
              <a:buNone/>
            </a:pPr>
            <a:r>
              <a:rPr lang="en-US" sz="2800" baseline="30000" dirty="0" smtClean="0"/>
              <a:t>      25 </a:t>
            </a:r>
            <a:r>
              <a:rPr lang="en-US" sz="2800" dirty="0" smtClean="0"/>
              <a:t>Therefore, putting away lying, “</a:t>
            </a:r>
            <a:r>
              <a:rPr lang="en-US" sz="2800" i="1" dirty="0" smtClean="0"/>
              <a:t>Let</a:t>
            </a:r>
            <a:r>
              <a:rPr lang="en-US" sz="2800" dirty="0" smtClean="0"/>
              <a:t> each one </a:t>
            </a:r>
            <a:r>
              <a:rPr lang="en-US" sz="2800" i="1" dirty="0" smtClean="0"/>
              <a:t>of you</a:t>
            </a:r>
            <a:r>
              <a:rPr lang="en-US" sz="2800" dirty="0" smtClean="0"/>
              <a:t> speak truth with his neighbor,” for we are members of one another.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Self Control..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Anger: Avoid Sin</a:t>
            </a:r>
          </a:p>
          <a:p>
            <a:pPr>
              <a:buNone/>
            </a:pPr>
            <a:r>
              <a:rPr lang="en-US" baseline="30000" dirty="0" smtClean="0"/>
              <a:t>      26 </a:t>
            </a:r>
            <a:r>
              <a:rPr lang="en-US" dirty="0" smtClean="0"/>
              <a:t>“Be angry, and do not sin”: do not let the sun go down on your wrath, </a:t>
            </a:r>
            <a:r>
              <a:rPr lang="en-US" baseline="30000" dirty="0" smtClean="0"/>
              <a:t>27 </a:t>
            </a:r>
            <a:r>
              <a:rPr lang="en-US" dirty="0" smtClean="0"/>
              <a:t>nor give place to the devil.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Generosity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>
                <a:solidFill>
                  <a:srgbClr val="FFC000"/>
                </a:solidFill>
              </a:rPr>
              <a:t>Stealing: Share with Others</a:t>
            </a:r>
          </a:p>
          <a:p>
            <a:pPr>
              <a:buNone/>
            </a:pPr>
            <a:r>
              <a:rPr lang="en-US" sz="2800" baseline="30000" dirty="0" smtClean="0"/>
              <a:t>      </a:t>
            </a:r>
            <a:r>
              <a:rPr lang="en-US" sz="2600" baseline="30000" dirty="0" smtClean="0"/>
              <a:t>28 </a:t>
            </a:r>
            <a:r>
              <a:rPr lang="en-US" sz="2600" dirty="0" smtClean="0"/>
              <a:t>Let him who stole steal no longer, but rather let him labor, working with </a:t>
            </a:r>
            <a:r>
              <a:rPr lang="en-US" sz="2600" i="1" dirty="0" smtClean="0"/>
              <a:t>his</a:t>
            </a:r>
            <a:r>
              <a:rPr lang="en-US" sz="2600" dirty="0" smtClean="0"/>
              <a:t> hands what is good, that he may have something to give him who has need. 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>
                <a:solidFill>
                  <a:srgbClr val="FFC000"/>
                </a:solidFill>
              </a:rPr>
              <a:t>Corrupt Words: Encouragement and Grace</a:t>
            </a:r>
          </a:p>
          <a:p>
            <a:r>
              <a:rPr lang="en-US" sz="2800" baseline="30000" dirty="0" smtClean="0"/>
              <a:t>29 </a:t>
            </a:r>
            <a:r>
              <a:rPr lang="en-US" sz="2800" dirty="0" smtClean="0"/>
              <a:t>Let no corrupt word proceed out of your mouth, but what is good for necessary edification, that it may impart grace to the hearers.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Manners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>
                <a:solidFill>
                  <a:srgbClr val="FFC000"/>
                </a:solidFill>
              </a:rPr>
              <a:t>Bitter Feelings: Kind and Forgiving</a:t>
            </a:r>
          </a:p>
          <a:p>
            <a:r>
              <a:rPr lang="en-US" sz="2600" baseline="30000" dirty="0" smtClean="0"/>
              <a:t>31 </a:t>
            </a:r>
            <a:r>
              <a:rPr lang="en-US" sz="2600" dirty="0" smtClean="0"/>
              <a:t>Let all bitterness, wrath, anger, clamor, and evil speaking be put away from you, with all malice. </a:t>
            </a:r>
            <a:r>
              <a:rPr lang="en-US" sz="2600" baseline="30000" dirty="0" smtClean="0"/>
              <a:t>32 </a:t>
            </a:r>
            <a:r>
              <a:rPr lang="en-US" sz="2600" dirty="0" smtClean="0"/>
              <a:t>And be kind to one another, tenderhearted, forgiving one another, even as God in Christ forgave you.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Final Thought..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82000" cy="4114800"/>
          </a:xfrm>
        </p:spPr>
        <p:txBody>
          <a:bodyPr/>
          <a:lstStyle/>
          <a:p>
            <a:r>
              <a:rPr lang="en-US" sz="2800" baseline="30000" dirty="0" smtClean="0"/>
              <a:t>30 </a:t>
            </a:r>
            <a:r>
              <a:rPr lang="en-US" sz="2800" dirty="0" smtClean="0"/>
              <a:t>And do not grieve the Holy Spirit of God, by whom you were sealed for the day of redemption.</a:t>
            </a:r>
          </a:p>
          <a:p>
            <a:endParaRPr lang="en-US" dirty="0"/>
          </a:p>
        </p:txBody>
      </p:sp>
      <p:sp>
        <p:nvSpPr>
          <p:cNvPr id="4" name="Subtitle 6"/>
          <p:cNvSpPr txBox="1">
            <a:spLocks/>
          </p:cNvSpPr>
          <p:nvPr/>
        </p:nvSpPr>
        <p:spPr>
          <a:xfrm>
            <a:off x="304800" y="5181600"/>
            <a:ext cx="8458200" cy="1066800"/>
          </a:xfrm>
          <a:prstGeom prst="rect">
            <a:avLst/>
          </a:prstGeom>
          <a:solidFill>
            <a:schemeClr val="tx1">
              <a:alpha val="3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ts val="3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When we walk as Christ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 walked, we delight Him!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8" name="Picture 7" descr="A New Way of Life.jpg"/>
          <p:cNvPicPr>
            <a:picLocks noChangeAspect="1"/>
          </p:cNvPicPr>
          <p:nvPr/>
        </p:nvPicPr>
        <p:blipFill>
          <a:blip r:embed="rId4" cstate="print">
            <a:lum bright="-1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14400" y="228600"/>
            <a:ext cx="7315200" cy="1066800"/>
          </a:xfrm>
          <a:solidFill>
            <a:schemeClr val="tx1">
              <a:alpha val="30000"/>
            </a:schemeClr>
          </a:solidFill>
        </p:spPr>
        <p:txBody>
          <a:bodyPr>
            <a:normAutofit/>
          </a:bodyPr>
          <a:lstStyle/>
          <a:p>
            <a:r>
              <a:rPr lang="en-US" sz="4200" dirty="0" smtClean="0"/>
              <a:t>A New Way of Life</a:t>
            </a:r>
            <a:endParaRPr lang="en-US" sz="42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  <a:solidFill>
            <a:schemeClr val="tx1">
              <a:alpha val="3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Ephesians 4:25-32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12768</TotalTime>
  <Words>97</Words>
  <Application>Microsoft Office PowerPoint</Application>
  <PresentationFormat>On-screen Show (4:3)</PresentationFormat>
  <Paragraphs>27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 New Way of Life</vt:lpstr>
      <vt:lpstr>How are we different?</vt:lpstr>
      <vt:lpstr>Our Honesty..</vt:lpstr>
      <vt:lpstr>Our Self Control..</vt:lpstr>
      <vt:lpstr>Our Generosity</vt:lpstr>
      <vt:lpstr>Our Speech</vt:lpstr>
      <vt:lpstr>Our Manners</vt:lpstr>
      <vt:lpstr>A Final Thought..</vt:lpstr>
      <vt:lpstr>A New Way of Life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97</cp:revision>
  <dcterms:created xsi:type="dcterms:W3CDTF">2015-10-04T04:19:18Z</dcterms:created>
  <dcterms:modified xsi:type="dcterms:W3CDTF">2019-04-21T02:30:54Z</dcterms:modified>
</cp:coreProperties>
</file>