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68" r:id="rId3"/>
    <p:sldId id="267" r:id="rId4"/>
    <p:sldId id="280" r:id="rId5"/>
    <p:sldId id="274" r:id="rId6"/>
    <p:sldId id="270" r:id="rId7"/>
    <p:sldId id="272" r:id="rId8"/>
    <p:sldId id="269" r:id="rId9"/>
    <p:sldId id="273" r:id="rId10"/>
    <p:sldId id="276" r:id="rId11"/>
    <p:sldId id="266" r:id="rId12"/>
    <p:sldId id="277" r:id="rId13"/>
    <p:sldId id="278" r:id="rId14"/>
    <p:sldId id="271" r:id="rId15"/>
    <p:sldId id="279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walk in light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44958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alk in light 03.jpg"/>
          <p:cNvPicPr>
            <a:picLocks noChangeAspect="1"/>
          </p:cNvPicPr>
          <p:nvPr/>
        </p:nvPicPr>
        <p:blipFill>
          <a:blip r:embed="rId2" cstate="print">
            <a:lum bright="-15000" contrast="15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sz="4200" dirty="0" smtClean="0">
                <a:effectLst/>
              </a:rPr>
              <a:t>Walk as Children of Light</a:t>
            </a:r>
            <a:endParaRPr lang="en-US" sz="4200" dirty="0">
              <a:effectLst/>
            </a:endParaRPr>
          </a:p>
        </p:txBody>
      </p:sp>
      <p:pic>
        <p:nvPicPr>
          <p:cNvPr id="12" name="Picture 11" descr="walk in light 04.jpg"/>
          <p:cNvPicPr>
            <a:picLocks noChangeAspect="1"/>
          </p:cNvPicPr>
          <p:nvPr/>
        </p:nvPicPr>
        <p:blipFill>
          <a:blip r:embed="rId4" cstate="print">
            <a:lum bright="-12000" contrast="10000"/>
          </a:blip>
          <a:stretch>
            <a:fillRect/>
          </a:stretch>
        </p:blipFill>
        <p:spPr>
          <a:xfrm>
            <a:off x="0" y="1600200"/>
            <a:ext cx="9144000" cy="411597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91200"/>
            <a:ext cx="6400800" cy="685800"/>
          </a:xfrm>
        </p:spPr>
        <p:txBody>
          <a:bodyPr anchor="ctr">
            <a:normAutofit/>
          </a:bodyPr>
          <a:lstStyle/>
          <a:p>
            <a:r>
              <a:rPr lang="en-US" sz="3600" dirty="0" smtClean="0"/>
              <a:t>Ephesians 5:8-14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ily-bible-reading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6476"/>
          <a:stretch>
            <a:fillRect/>
          </a:stretch>
        </p:blipFill>
        <p:spPr>
          <a:xfrm>
            <a:off x="1" y="457200"/>
            <a:ext cx="9143999" cy="56980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2484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5791200"/>
            <a:ext cx="80772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Finding what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is acceptable to the Lord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Desire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1"/>
            <a:ext cx="8153400" cy="4343400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dirty="0" smtClean="0"/>
              <a:t>11 And have no fellowship with the unfruitful works of darkness, but rather expose </a:t>
            </a:r>
            <a:r>
              <a:rPr lang="en-US" sz="2800" i="1" dirty="0" smtClean="0"/>
              <a:t>them.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12 </a:t>
            </a:r>
            <a:r>
              <a:rPr lang="en-US" sz="2800" dirty="0" smtClean="0"/>
              <a:t>For it is shameful even to speak of those things which are done by them in secret.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nce you were darkness now you are ligh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ghthouse-Starry-Skie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268941"/>
            <a:ext cx="9144000" cy="632011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Letting your light shine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1"/>
            <a:ext cx="8763000" cy="43434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2800" dirty="0" smtClean="0"/>
              <a:t>13 But all things that are exposed are made manifest by the light, for whatever makes manifest is light. </a:t>
            </a:r>
            <a:r>
              <a:rPr lang="en-US" sz="2800" baseline="30000" dirty="0" smtClean="0"/>
              <a:t>14 </a:t>
            </a:r>
            <a:r>
              <a:rPr lang="en-US" sz="2800" dirty="0" smtClean="0"/>
              <a:t>Therefore He says: “Awake, you who sleep, Arise from the dead, And Christ will give you light.”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ise Christ will give you light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alk in light 03.jpg"/>
          <p:cNvPicPr>
            <a:picLocks noChangeAspect="1"/>
          </p:cNvPicPr>
          <p:nvPr/>
        </p:nvPicPr>
        <p:blipFill>
          <a:blip r:embed="rId2" cstate="print">
            <a:lum bright="-15000" contrast="15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sz="4200" dirty="0" smtClean="0">
                <a:effectLst/>
              </a:rPr>
              <a:t>Walk as Children of Light</a:t>
            </a:r>
            <a:endParaRPr lang="en-US" sz="4200" dirty="0">
              <a:effectLst/>
            </a:endParaRPr>
          </a:p>
        </p:txBody>
      </p:sp>
      <p:pic>
        <p:nvPicPr>
          <p:cNvPr id="12" name="Picture 11" descr="walk in light 04.jpg"/>
          <p:cNvPicPr>
            <a:picLocks noChangeAspect="1"/>
          </p:cNvPicPr>
          <p:nvPr/>
        </p:nvPicPr>
        <p:blipFill>
          <a:blip r:embed="rId4" cstate="print">
            <a:lum bright="-12000" contrast="10000"/>
          </a:blip>
          <a:stretch>
            <a:fillRect/>
          </a:stretch>
        </p:blipFill>
        <p:spPr>
          <a:xfrm>
            <a:off x="0" y="1600200"/>
            <a:ext cx="9144000" cy="411597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91200"/>
            <a:ext cx="6400800" cy="685800"/>
          </a:xfrm>
        </p:spPr>
        <p:txBody>
          <a:bodyPr anchor="ctr">
            <a:normAutofit/>
          </a:bodyPr>
          <a:lstStyle/>
          <a:p>
            <a:r>
              <a:rPr lang="en-US" sz="3600" dirty="0" smtClean="0"/>
              <a:t>Ephesians 5:8-14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om darkness to ligh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r="3388"/>
          <a:stretch>
            <a:fillRect/>
          </a:stretch>
        </p:blipFill>
        <p:spPr>
          <a:xfrm>
            <a:off x="-2" y="1600200"/>
            <a:ext cx="9144001" cy="4495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00200"/>
            <a:ext cx="4495800" cy="4495800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5800" y="1600200"/>
            <a:ext cx="4648200" cy="44958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Identity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Eph 5:8 For you were once darkness, but now </a:t>
            </a:r>
            <a:r>
              <a:rPr lang="en-US" i="1" dirty="0" smtClean="0"/>
              <a:t>you are</a:t>
            </a:r>
            <a:r>
              <a:rPr lang="en-US" dirty="0" smtClean="0"/>
              <a:t> light in the Lord.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baseline="30000" dirty="0" smtClean="0"/>
              <a:t> </a:t>
            </a:r>
            <a:r>
              <a:rPr lang="en-US" dirty="0" smtClean="0"/>
              <a:t>14 </a:t>
            </a:r>
            <a:r>
              <a:rPr lang="en-US" baseline="30000" dirty="0" smtClean="0"/>
              <a:t> </a:t>
            </a:r>
            <a:r>
              <a:rPr lang="en-US" dirty="0" smtClean="0"/>
              <a:t>Therefore He says: “Awake, you who sleep, Arise from the dead, And Christ will give you light.”</a:t>
            </a:r>
          </a:p>
          <a:p>
            <a:endParaRPr lang="en-US" dirty="0"/>
          </a:p>
        </p:txBody>
      </p:sp>
      <p:pic>
        <p:nvPicPr>
          <p:cNvPr id="5" name="Picture 4" descr="Let There Be Light.jpg"/>
          <p:cNvPicPr>
            <a:picLocks noChangeAspect="1"/>
          </p:cNvPicPr>
          <p:nvPr/>
        </p:nvPicPr>
        <p:blipFill>
          <a:blip r:embed="rId2" cstate="print">
            <a:lum bright="7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81000" y="52578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r>
              <a:rPr lang="en-US" sz="3700" dirty="0" smtClean="0">
                <a:solidFill>
                  <a:srgbClr val="FFC000"/>
                </a:solidFill>
                <a:latin typeface="Georgia" pitchFamily="18" charset="0"/>
              </a:rPr>
              <a:t>Genesis 1:2-4  </a:t>
            </a: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Then God said, “Let there be light”; and there was light. </a:t>
            </a:r>
            <a:r>
              <a:rPr lang="en-US" sz="3700" baseline="30000" dirty="0" smtClean="0">
                <a:solidFill>
                  <a:schemeClr val="bg1"/>
                </a:solidFill>
                <a:latin typeface="Georgia" pitchFamily="18" charset="0"/>
              </a:rPr>
              <a:t>4 </a:t>
            </a: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And God saw the light, that </a:t>
            </a:r>
            <a:r>
              <a:rPr lang="en-US" sz="3700" i="1" dirty="0" smtClean="0">
                <a:solidFill>
                  <a:schemeClr val="bg1"/>
                </a:solidFill>
                <a:latin typeface="Georgia" pitchFamily="18" charset="0"/>
              </a:rPr>
              <a:t>it was</a:t>
            </a: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 good; and God divided the light from the darkness. </a:t>
            </a:r>
            <a:endParaRPr lang="en-US" sz="37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S_city_lights_nigh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od Streetligh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2646"/>
            <a:ext cx="9144000" cy="609270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8200" y="5562601"/>
            <a:ext cx="7772400" cy="914400"/>
          </a:xfrm>
        </p:spPr>
        <p:txBody>
          <a:bodyPr/>
          <a:lstStyle/>
          <a:p>
            <a:r>
              <a:rPr lang="en-US" sz="3200" dirty="0" smtClean="0"/>
              <a:t>Good lighting helps prevent crime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ut-of-darknes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3149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were once darkness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w You are Light in the Lord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762000"/>
            <a:ext cx="9144001" cy="5791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57912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5943600" cy="914400"/>
          </a:xfrm>
        </p:spPr>
        <p:txBody>
          <a:bodyPr/>
          <a:lstStyle/>
          <a:p>
            <a:r>
              <a:rPr lang="en-US" dirty="0" smtClean="0"/>
              <a:t>Now you are light in the Lord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458200" cy="43434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2800" dirty="0" smtClean="0"/>
              <a:t>8b Walk as children of light </a:t>
            </a:r>
            <a:r>
              <a:rPr lang="en-US" sz="2800" baseline="30000" dirty="0" smtClean="0"/>
              <a:t>9 </a:t>
            </a:r>
            <a:r>
              <a:rPr lang="en-US" sz="2800" dirty="0" smtClean="0"/>
              <a:t>(for the fruit of the Spirit </a:t>
            </a:r>
            <a:r>
              <a:rPr lang="en-US" sz="2800" i="1" dirty="0" smtClean="0"/>
              <a:t>is</a:t>
            </a:r>
            <a:r>
              <a:rPr lang="en-US" sz="2800" dirty="0" smtClean="0"/>
              <a:t> in all goodness, righteousness, and truth), </a:t>
            </a:r>
            <a:r>
              <a:rPr lang="en-US" sz="2800" baseline="30000" dirty="0" smtClean="0"/>
              <a:t>10 </a:t>
            </a:r>
            <a:r>
              <a:rPr lang="en-US" sz="2800" dirty="0" smtClean="0"/>
              <a:t>finding out what is acceptable to the Lord.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uit against 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44000" cy="61150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990600"/>
          </a:xfrm>
        </p:spPr>
        <p:txBody>
          <a:bodyPr/>
          <a:lstStyle/>
          <a:p>
            <a:r>
              <a:rPr lang="en-US" dirty="0" smtClean="0"/>
              <a:t>Fruit of the Spirit (Light)</a:t>
            </a:r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09600" y="5715000"/>
            <a:ext cx="77724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Goodness, Righteousness, and Truth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146</Words>
  <Application>Microsoft Office PowerPoint</Application>
  <PresentationFormat>On-screen Show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Walk as Children of Light</vt:lpstr>
      <vt:lpstr>New Identity</vt:lpstr>
      <vt:lpstr>Slide 3</vt:lpstr>
      <vt:lpstr>Slide 4</vt:lpstr>
      <vt:lpstr>Good lighting helps prevent crime</vt:lpstr>
      <vt:lpstr>You were once darkness</vt:lpstr>
      <vt:lpstr>Now you are light in the Lord</vt:lpstr>
      <vt:lpstr>New Direction</vt:lpstr>
      <vt:lpstr>Fruit of the Spirit (Light)</vt:lpstr>
      <vt:lpstr>Slide 10</vt:lpstr>
      <vt:lpstr>New Desire</vt:lpstr>
      <vt:lpstr>Slide 12</vt:lpstr>
      <vt:lpstr>Letting your light shine</vt:lpstr>
      <vt:lpstr>New Impact</vt:lpstr>
      <vt:lpstr>Slide 15</vt:lpstr>
      <vt:lpstr>Walk as Children of Light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222</cp:revision>
  <dcterms:created xsi:type="dcterms:W3CDTF">2011-02-15T07:29:10Z</dcterms:created>
  <dcterms:modified xsi:type="dcterms:W3CDTF">2019-04-21T02:33:44Z</dcterms:modified>
</cp:coreProperties>
</file>