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4" r:id="rId3"/>
    <p:sldId id="275" r:id="rId4"/>
    <p:sldId id="276" r:id="rId5"/>
    <p:sldId id="279" r:id="rId6"/>
    <p:sldId id="277" r:id="rId7"/>
    <p:sldId id="280" r:id="rId8"/>
    <p:sldId id="278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CE1"/>
    <a:srgbClr val="F5ECE1"/>
    <a:srgbClr val="FFECE1"/>
    <a:srgbClr val="F5EEDB"/>
    <a:srgbClr val="BCB48A"/>
    <a:srgbClr val="B1A777"/>
    <a:srgbClr val="B9B085"/>
    <a:srgbClr val="A79C65"/>
    <a:srgbClr val="B4AD82"/>
    <a:srgbClr val="A198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2" autoAdjust="0"/>
    <p:restoredTop sz="94660"/>
  </p:normalViewPr>
  <p:slideViewPr>
    <p:cSldViewPr>
      <p:cViewPr varScale="1">
        <p:scale>
          <a:sx n="83" d="100"/>
          <a:sy n="83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4/20/2019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6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828800"/>
            <a:ext cx="9144000" cy="4114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7963"/>
          </a:xfrm>
          <a:prstGeom prst="rect">
            <a:avLst/>
          </a:prstGeom>
        </p:spPr>
      </p:pic>
      <p:pic>
        <p:nvPicPr>
          <p:cNvPr id="9" name="Picture 8" descr="green-fields-.jpg"/>
          <p:cNvPicPr>
            <a:picLocks noChangeAspect="1"/>
          </p:cNvPicPr>
          <p:nvPr userDrawn="1"/>
        </p:nvPicPr>
        <p:blipFill>
          <a:blip r:embed="rId10" cstate="print">
            <a:lum bright="-15000" contrast="10000"/>
          </a:blip>
          <a:stretch>
            <a:fillRect/>
          </a:stretch>
        </p:blipFill>
        <p:spPr>
          <a:xfrm>
            <a:off x="0" y="1676400"/>
            <a:ext cx="9144000" cy="4469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447800"/>
            <a:ext cx="9144000" cy="4724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458200" cy="411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walking in love small.jpg"/>
          <p:cNvPicPr>
            <a:picLocks noChangeAspect="1"/>
          </p:cNvPicPr>
          <p:nvPr/>
        </p:nvPicPr>
        <p:blipFill>
          <a:blip r:embed="rId4" cstate="print">
            <a:lum bright="-19000" contrast="10000"/>
          </a:blip>
          <a:stretch>
            <a:fillRect/>
          </a:stretch>
        </p:blipFill>
        <p:spPr>
          <a:xfrm>
            <a:off x="0" y="5410200"/>
            <a:ext cx="9144000" cy="14478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endParaRPr lang="en-US" sz="4200" dirty="0" smtClean="0"/>
          </a:p>
        </p:txBody>
      </p:sp>
      <p:pic>
        <p:nvPicPr>
          <p:cNvPr id="10" name="Picture 9" descr="walking in love.jpg"/>
          <p:cNvPicPr>
            <a:picLocks noChangeAspect="1"/>
          </p:cNvPicPr>
          <p:nvPr/>
        </p:nvPicPr>
        <p:blipFill>
          <a:blip r:embed="rId5" cstate="print">
            <a:lum bright="-20000" contrast="10000"/>
          </a:blip>
          <a:srcRect t="10345"/>
          <a:stretch>
            <a:fillRect/>
          </a:stretch>
        </p:blipFill>
        <p:spPr>
          <a:xfrm>
            <a:off x="0" y="0"/>
            <a:ext cx="9144000" cy="5919978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9144000" cy="7620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Ephesians 5:1-7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ostle Paul walking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382190"/>
            <a:ext cx="9144000" cy="609361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40000"/>
            </a:schemeClr>
          </a:solidFill>
        </p:spPr>
        <p:txBody>
          <a:bodyPr/>
          <a:lstStyle/>
          <a:p>
            <a:r>
              <a:rPr lang="en-US" dirty="0" smtClean="0"/>
              <a:t>The Call to Walk in Love..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191000"/>
          </a:xfrm>
          <a:solidFill>
            <a:schemeClr val="tx1">
              <a:alpha val="40000"/>
            </a:schemeClr>
          </a:solidFill>
        </p:spPr>
        <p:txBody>
          <a:bodyPr/>
          <a:lstStyle/>
          <a:p>
            <a:r>
              <a:rPr lang="en-US" dirty="0" smtClean="0"/>
              <a:t>5:1 Therefore be imitators of God as dear children. </a:t>
            </a:r>
            <a:r>
              <a:rPr lang="en-US" baseline="30000" dirty="0" smtClean="0"/>
              <a:t>2 </a:t>
            </a:r>
            <a:r>
              <a:rPr lang="en-US" dirty="0" smtClean="0"/>
              <a:t>And walk in love..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ather and son walking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44351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Imitators of God..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676400"/>
            <a:ext cx="9144000" cy="44958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  <a:spcAft>
                <a:spcPts val="600"/>
              </a:spcAft>
            </a:pPr>
            <a:r>
              <a:rPr lang="en-US" dirty="0" smtClean="0"/>
              <a:t>“Mimic” God in the way we act kindly toward others, forgiving as we have been forgiven..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43400" cy="1143000"/>
          </a:xfrm>
        </p:spPr>
        <p:txBody>
          <a:bodyPr/>
          <a:lstStyle/>
          <a:p>
            <a:r>
              <a:rPr lang="en-US" dirty="0" smtClean="0"/>
              <a:t>The Pattern for Walking in Love..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2 .. as Christ also has loved us and given Himself for us, an offering and a sacrifice to God for a sweet-smelling aroma.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illing me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9144000" cy="473049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aroma of grilling meat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524000"/>
            <a:ext cx="9144000" cy="47244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morality.jpg"/>
          <p:cNvPicPr>
            <a:picLocks noChangeAspect="1"/>
          </p:cNvPicPr>
          <p:nvPr/>
        </p:nvPicPr>
        <p:blipFill>
          <a:blip r:embed="rId3" cstate="print">
            <a:lum bright="-20000" contrast="10000"/>
          </a:blip>
          <a:srcRect l="1431" t="6506" r="1431" b="23855"/>
          <a:stretch>
            <a:fillRect/>
          </a:stretch>
        </p:blipFill>
        <p:spPr>
          <a:xfrm>
            <a:off x="0" y="1524000"/>
            <a:ext cx="9144000" cy="46402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4572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1143000"/>
          </a:xfrm>
        </p:spPr>
        <p:txBody>
          <a:bodyPr/>
          <a:lstStyle/>
          <a:p>
            <a:r>
              <a:rPr lang="en-US" dirty="0" smtClean="0"/>
              <a:t>The Counterfeit to Walking in Love..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baseline="30000" dirty="0" smtClean="0"/>
              <a:t>3 </a:t>
            </a:r>
            <a:r>
              <a:rPr lang="en-US" dirty="0" smtClean="0"/>
              <a:t>But fornication and all uncleanness or covetousness, let it not even be named among you, as is fitting for saints; </a:t>
            </a:r>
            <a:r>
              <a:rPr lang="en-US" baseline="30000" dirty="0" smtClean="0"/>
              <a:t>4 </a:t>
            </a:r>
            <a:r>
              <a:rPr lang="en-US" dirty="0" smtClean="0"/>
              <a:t>neither filthiness, nor foolish talking, nor coarse jesting, which are not fitting, but rather giving of thanks.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morality.jpg"/>
          <p:cNvPicPr>
            <a:picLocks noChangeAspect="1"/>
          </p:cNvPicPr>
          <p:nvPr/>
        </p:nvPicPr>
        <p:blipFill>
          <a:blip r:embed="rId3" cstate="print">
            <a:lum bright="-20000" contrast="10000"/>
          </a:blip>
          <a:srcRect l="1431" t="6506" r="1431" b="23855"/>
          <a:stretch>
            <a:fillRect/>
          </a:stretch>
        </p:blipFill>
        <p:spPr>
          <a:xfrm>
            <a:off x="0" y="1524000"/>
            <a:ext cx="9144000" cy="46402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4572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1143000"/>
          </a:xfrm>
        </p:spPr>
        <p:txBody>
          <a:bodyPr/>
          <a:lstStyle/>
          <a:p>
            <a:r>
              <a:rPr lang="en-US" dirty="0" smtClean="0"/>
              <a:t>The Counterfeit to Walking in Love..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Fornication (</a:t>
            </a:r>
            <a:r>
              <a:rPr lang="en-US" dirty="0" err="1" smtClean="0"/>
              <a:t>porneia</a:t>
            </a:r>
            <a:r>
              <a:rPr lang="en-US" dirty="0" smtClean="0"/>
              <a:t>) 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Uncleanness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Covetousness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Filthiness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Foolish talking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Course jesting</a:t>
            </a:r>
          </a:p>
          <a:p>
            <a:pPr>
              <a:lnSpc>
                <a:spcPts val="28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-kingdom-of-heaven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rcRect r="1801"/>
          <a:stretch>
            <a:fillRect/>
          </a:stretch>
        </p:blipFill>
        <p:spPr>
          <a:xfrm>
            <a:off x="0" y="1676400"/>
            <a:ext cx="9144000" cy="449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43400" cy="1143000"/>
          </a:xfrm>
        </p:spPr>
        <p:txBody>
          <a:bodyPr/>
          <a:lstStyle/>
          <a:p>
            <a:r>
              <a:rPr lang="en-US" dirty="0" smtClean="0"/>
              <a:t>The Cost of Not Walking in Love..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en-US" baseline="30000" dirty="0" smtClean="0"/>
              <a:t>5 </a:t>
            </a:r>
            <a:r>
              <a:rPr lang="en-US" dirty="0" smtClean="0"/>
              <a:t>For this you know, that no fornicator, unclean person, nor covetous man, who is an idolater, has any inheritance in the kingdom of Christ and God. </a:t>
            </a:r>
            <a:r>
              <a:rPr lang="en-US" baseline="30000" dirty="0" smtClean="0"/>
              <a:t>6 </a:t>
            </a:r>
            <a:r>
              <a:rPr lang="en-US" dirty="0" smtClean="0"/>
              <a:t>Let no one deceive you with empty words, for because of these things the wrath of God comes upon the sons of disobedience. </a:t>
            </a:r>
            <a:r>
              <a:rPr lang="en-US" baseline="30000" dirty="0" smtClean="0"/>
              <a:t>7 </a:t>
            </a:r>
            <a:r>
              <a:rPr lang="en-US" dirty="0" smtClean="0"/>
              <a:t>Therefore do not be partakers with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walking in love small.jpg"/>
          <p:cNvPicPr>
            <a:picLocks noChangeAspect="1"/>
          </p:cNvPicPr>
          <p:nvPr/>
        </p:nvPicPr>
        <p:blipFill>
          <a:blip r:embed="rId4" cstate="print">
            <a:lum bright="-19000" contrast="10000"/>
          </a:blip>
          <a:stretch>
            <a:fillRect/>
          </a:stretch>
        </p:blipFill>
        <p:spPr>
          <a:xfrm>
            <a:off x="0" y="5410200"/>
            <a:ext cx="9144000" cy="14478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endParaRPr lang="en-US" sz="4200" dirty="0" smtClean="0"/>
          </a:p>
        </p:txBody>
      </p:sp>
      <p:pic>
        <p:nvPicPr>
          <p:cNvPr id="10" name="Picture 9" descr="walking in love.jpg"/>
          <p:cNvPicPr>
            <a:picLocks noChangeAspect="1"/>
          </p:cNvPicPr>
          <p:nvPr/>
        </p:nvPicPr>
        <p:blipFill>
          <a:blip r:embed="rId5" cstate="print">
            <a:lum bright="-20000" contrast="10000"/>
          </a:blip>
          <a:srcRect t="10345"/>
          <a:stretch>
            <a:fillRect/>
          </a:stretch>
        </p:blipFill>
        <p:spPr>
          <a:xfrm>
            <a:off x="0" y="0"/>
            <a:ext cx="9144000" cy="5919978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9144000" cy="7620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Ephesians 5:1-7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</TotalTime>
  <Words>113</Words>
  <Application>Microsoft Office PowerPoint</Application>
  <PresentationFormat>On-screen Show (4:3)</PresentationFormat>
  <Paragraphs>24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The Call to Walk in Love..</vt:lpstr>
      <vt:lpstr>Imitators of God..</vt:lpstr>
      <vt:lpstr>The Pattern for Walking in Love..</vt:lpstr>
      <vt:lpstr>The aroma of grilling meat</vt:lpstr>
      <vt:lpstr>The Counterfeit to Walking in Love..</vt:lpstr>
      <vt:lpstr>The Counterfeit to Walking in Love..</vt:lpstr>
      <vt:lpstr>The Cost of Not Walking in Love..</vt:lpstr>
      <vt:lpstr>Slide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87</cp:revision>
  <dcterms:created xsi:type="dcterms:W3CDTF">2015-10-04T04:19:18Z</dcterms:created>
  <dcterms:modified xsi:type="dcterms:W3CDTF">2019-04-21T02:32:21Z</dcterms:modified>
</cp:coreProperties>
</file>