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9" r:id="rId3"/>
    <p:sldId id="266" r:id="rId4"/>
    <p:sldId id="267" r:id="rId5"/>
    <p:sldId id="271" r:id="rId6"/>
    <p:sldId id="268" r:id="rId7"/>
    <p:sldId id="270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mages-of-married-couple.jpe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1456"/>
          </a:xfrm>
          <a:prstGeom prst="rect">
            <a:avLst/>
          </a:prstGeom>
        </p:spPr>
      </p:pic>
      <p:pic>
        <p:nvPicPr>
          <p:cNvPr id="14" name="Picture 13" descr="Christ Centered Marriage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676400"/>
            <a:ext cx="9144000" cy="4457700"/>
          </a:xfrm>
          <a:prstGeom prst="rect">
            <a:avLst/>
          </a:prstGeom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5" cstate="print">
            <a:lum bright="-7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images-of-married-couple.jpe"/>
          <p:cNvPicPr>
            <a:picLocks noChangeAspect="1"/>
          </p:cNvPicPr>
          <p:nvPr userDrawn="1"/>
        </p:nvPicPr>
        <p:blipFill>
          <a:blip r:embed="rId16" cstate="print">
            <a:lum bright="-10000" contrast="10000"/>
          </a:blip>
          <a:srcRect r="11613"/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images-of-married-couple.jpe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r="2748"/>
          <a:stretch>
            <a:fillRect/>
          </a:stretch>
        </p:blipFill>
        <p:spPr>
          <a:xfrm>
            <a:off x="0" y="533400"/>
            <a:ext cx="9144000" cy="5791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83819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Christ Centered Marriage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7620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Ephesians 5:21-33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images-of-married-couple.jpe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r="2748"/>
          <a:stretch>
            <a:fillRect/>
          </a:stretch>
        </p:blipFill>
        <p:spPr>
          <a:xfrm>
            <a:off x="0" y="533400"/>
            <a:ext cx="9144000" cy="5791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83819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Christ Centered Marriage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7620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Ephesians 5:21-33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istian-Unity.jpg"/>
          <p:cNvPicPr>
            <a:picLocks noChangeAspect="1"/>
          </p:cNvPicPr>
          <p:nvPr/>
        </p:nvPicPr>
        <p:blipFill>
          <a:blip r:embed="rId2" cstate="print"/>
          <a:srcRect t="10800" r="19200"/>
          <a:stretch>
            <a:fillRect/>
          </a:stretch>
        </p:blipFill>
        <p:spPr>
          <a:xfrm>
            <a:off x="0" y="1615440"/>
            <a:ext cx="4572000" cy="4531360"/>
          </a:xfrm>
          <a:prstGeom prst="rect">
            <a:avLst/>
          </a:prstGeom>
        </p:spPr>
      </p:pic>
      <p:pic>
        <p:nvPicPr>
          <p:cNvPr id="3" name="Picture 2" descr="walking in holine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00199"/>
            <a:ext cx="4572000" cy="457200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5715000" cy="1143000"/>
          </a:xfrm>
        </p:spPr>
        <p:txBody>
          <a:bodyPr/>
          <a:lstStyle/>
          <a:p>
            <a:r>
              <a:rPr lang="en-US" dirty="0" smtClean="0"/>
              <a:t>Walking worthy of calling..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8200" y="5867400"/>
            <a:ext cx="26670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Eph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4:1-16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57800" y="5943600"/>
            <a:ext cx="32004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Eph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4:17-5:20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6019800" cy="1143000"/>
          </a:xfrm>
        </p:spPr>
        <p:txBody>
          <a:bodyPr/>
          <a:lstStyle/>
          <a:p>
            <a:r>
              <a:rPr lang="en-US" dirty="0" smtClean="0"/>
              <a:t>Practical daily relationships..</a:t>
            </a:r>
            <a:endParaRPr lang="en-US" dirty="0"/>
          </a:p>
        </p:txBody>
      </p:sp>
      <p:pic>
        <p:nvPicPr>
          <p:cNvPr id="8" name="Picture 7" descr="Uniting-Church-and-Family-book_2014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5737" r="1791" b="11474"/>
          <a:stretch>
            <a:fillRect/>
          </a:stretch>
        </p:blipFill>
        <p:spPr>
          <a:xfrm>
            <a:off x="0" y="1600200"/>
            <a:ext cx="9144001" cy="4529826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524000" y="5943600"/>
            <a:ext cx="64008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At home and work..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ellowship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09800"/>
            <a:ext cx="9144000" cy="4114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5715000" cy="1143000"/>
          </a:xfrm>
        </p:spPr>
        <p:txBody>
          <a:bodyPr/>
          <a:lstStyle/>
          <a:p>
            <a:r>
              <a:rPr lang="en-US" dirty="0" smtClean="0"/>
              <a:t>Context for our relationships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267200"/>
          </a:xfrm>
        </p:spPr>
        <p:txBody>
          <a:bodyPr/>
          <a:lstStyle/>
          <a:p>
            <a:r>
              <a:rPr lang="en-US" dirty="0" smtClean="0"/>
              <a:t>Eph 5:18-21 be filled with the Spirit..submitting to one another in the fear of Christ..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responsibilities</a:t>
            </a:r>
            <a:endParaRPr lang="en-US" dirty="0"/>
          </a:p>
        </p:txBody>
      </p:sp>
      <p:pic>
        <p:nvPicPr>
          <p:cNvPr id="9" name="Picture 8" descr="what-does-it-mean-to-have-a-christian-marriage-740x444.jpg"/>
          <p:cNvPicPr>
            <a:picLocks noChangeAspect="1"/>
          </p:cNvPicPr>
          <p:nvPr/>
        </p:nvPicPr>
        <p:blipFill>
          <a:blip r:embed="rId3" cstate="print"/>
          <a:srcRect l="29838" r="27243"/>
          <a:stretch>
            <a:fillRect/>
          </a:stretch>
        </p:blipFill>
        <p:spPr>
          <a:xfrm>
            <a:off x="0" y="1600200"/>
            <a:ext cx="3025056" cy="4495800"/>
          </a:xfrm>
          <a:prstGeom prst="rect">
            <a:avLst/>
          </a:prstGeom>
        </p:spPr>
      </p:pic>
      <p:pic>
        <p:nvPicPr>
          <p:cNvPr id="10" name="Picture 9" descr="Child and Parent.jpg"/>
          <p:cNvPicPr>
            <a:picLocks noChangeAspect="1"/>
          </p:cNvPicPr>
          <p:nvPr/>
        </p:nvPicPr>
        <p:blipFill>
          <a:blip r:embed="rId4" cstate="print"/>
          <a:srcRect l="6982" r="45382"/>
          <a:stretch>
            <a:fillRect/>
          </a:stretch>
        </p:blipFill>
        <p:spPr>
          <a:xfrm>
            <a:off x="2892314" y="1600200"/>
            <a:ext cx="3163798" cy="4495800"/>
          </a:xfrm>
          <a:prstGeom prst="rect">
            <a:avLst/>
          </a:prstGeom>
        </p:spPr>
      </p:pic>
      <p:pic>
        <p:nvPicPr>
          <p:cNvPr id="11" name="Picture 10" descr="Boss-Employee.jpg"/>
          <p:cNvPicPr>
            <a:picLocks noChangeAspect="1"/>
          </p:cNvPicPr>
          <p:nvPr/>
        </p:nvPicPr>
        <p:blipFill>
          <a:blip r:embed="rId5" cstate="print"/>
          <a:srcRect l="9600" r="43200"/>
          <a:stretch>
            <a:fillRect/>
          </a:stretch>
        </p:blipFill>
        <p:spPr>
          <a:xfrm>
            <a:off x="6019800" y="1600200"/>
            <a:ext cx="3124199" cy="44958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52400" y="5867400"/>
            <a:ext cx="25146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>
            <a:normAutofit fontScale="85000" lnSpcReduction="2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Wives to their husbands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971800" y="5867400"/>
            <a:ext cx="25908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>
            <a:normAutofit fontScale="85000" lnSpcReduction="2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Children to their parents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096000" y="5943600"/>
            <a:ext cx="25908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>
            <a:normAutofit fontScale="85000" lnSpcReduction="2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Slaves to their masters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hat-does-it-mean-to-have-a-christian-marriage-740x444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>
          <a:xfrm>
            <a:off x="0" y="1600200"/>
            <a:ext cx="9144000" cy="44957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Duty of Wives.. 22-24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Wives are to submit.. (Husbands are to love..)</a:t>
            </a:r>
          </a:p>
          <a:p>
            <a:pPr marL="548640" lvl="1" indent="-182880">
              <a:lnSpc>
                <a:spcPts val="2800"/>
              </a:lnSpc>
            </a:pPr>
            <a:r>
              <a:rPr lang="en-US" dirty="0" smtClean="0"/>
              <a:t> Mutual concept.. 21 (to one another)</a:t>
            </a:r>
          </a:p>
          <a:p>
            <a:pPr marL="548640" lvl="1" indent="-182880">
              <a:lnSpc>
                <a:spcPts val="2800"/>
              </a:lnSpc>
            </a:pPr>
            <a:r>
              <a:rPr lang="en-US" dirty="0" smtClean="0"/>
              <a:t>The center.. 22 (as to the Lord)</a:t>
            </a:r>
          </a:p>
          <a:p>
            <a:pPr marL="548640" lvl="1" indent="-182880">
              <a:lnSpc>
                <a:spcPts val="2800"/>
              </a:lnSpc>
            </a:pPr>
            <a:r>
              <a:rPr lang="en-US" dirty="0" smtClean="0"/>
              <a:t>The context.. 22 (to your own husbands)</a:t>
            </a:r>
          </a:p>
          <a:p>
            <a:pPr marL="548640" lvl="1" indent="-182880">
              <a:lnSpc>
                <a:spcPts val="2800"/>
              </a:lnSpc>
            </a:pPr>
            <a:r>
              <a:rPr lang="en-US" dirty="0" smtClean="0"/>
              <a:t>The example.. 24 (as the church unto Christ)</a:t>
            </a:r>
          </a:p>
          <a:p>
            <a:pPr marL="548640" lvl="1" indent="-182880">
              <a:lnSpc>
                <a:spcPts val="2800"/>
              </a:lnSpc>
            </a:pPr>
            <a:r>
              <a:rPr lang="en-US" dirty="0" smtClean="0"/>
              <a:t>The consequence.. (help husband to love her)</a:t>
            </a:r>
          </a:p>
          <a:p>
            <a:pPr marL="457200" lvl="1" indent="-91440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tural order of family.jpg"/>
          <p:cNvPicPr>
            <a:picLocks noChangeAspect="1"/>
          </p:cNvPicPr>
          <p:nvPr/>
        </p:nvPicPr>
        <p:blipFill>
          <a:blip r:embed="rId2" cstate="print">
            <a:lum bright="8000" contrast="8000"/>
          </a:blip>
          <a:stretch>
            <a:fillRect/>
          </a:stretch>
        </p:blipFill>
        <p:spPr>
          <a:xfrm>
            <a:off x="0" y="304800"/>
            <a:ext cx="9144000" cy="5715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39000" y="304800"/>
            <a:ext cx="1905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5943600"/>
            <a:ext cx="9144000" cy="7620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Submit to your husbands..as to the Lord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sbands-love-your-wive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/>
          <a:lstStyle/>
          <a:p>
            <a:r>
              <a:rPr lang="en-US" dirty="0" smtClean="0"/>
              <a:t>The Duty of Husbands..25-33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676401"/>
            <a:ext cx="8534400" cy="4267200"/>
          </a:xfrm>
        </p:spPr>
        <p:txBody>
          <a:bodyPr/>
          <a:lstStyle/>
          <a:p>
            <a:r>
              <a:rPr lang="en-US" dirty="0" smtClean="0"/>
              <a:t>Husbands are to love..</a:t>
            </a:r>
          </a:p>
          <a:p>
            <a:pPr marL="548640" lvl="1" indent="-274320">
              <a:lnSpc>
                <a:spcPts val="2800"/>
              </a:lnSpc>
            </a:pPr>
            <a:r>
              <a:rPr lang="en-US" dirty="0" smtClean="0"/>
              <a:t>As Christ loved the church..25 (unconditionally)</a:t>
            </a:r>
          </a:p>
          <a:p>
            <a:pPr marL="548640" lvl="1" indent="-274320">
              <a:lnSpc>
                <a:spcPts val="2800"/>
              </a:lnSpc>
            </a:pPr>
            <a:r>
              <a:rPr lang="en-US" dirty="0" smtClean="0"/>
              <a:t>And gave himself for her..25 (sacrificially)</a:t>
            </a:r>
          </a:p>
          <a:p>
            <a:pPr marL="548640" lvl="1" indent="-274320">
              <a:lnSpc>
                <a:spcPts val="2800"/>
              </a:lnSpc>
            </a:pPr>
            <a:r>
              <a:rPr lang="en-US" dirty="0" smtClean="0"/>
              <a:t>To present her to himself..26-27 (purposefully)</a:t>
            </a:r>
          </a:p>
          <a:p>
            <a:pPr marL="548640" lvl="1" indent="-274320">
              <a:lnSpc>
                <a:spcPts val="2800"/>
              </a:lnSpc>
            </a:pPr>
            <a:r>
              <a:rPr lang="en-US" dirty="0" smtClean="0"/>
              <a:t>As he loves himself..28-33 (passionately)</a:t>
            </a:r>
          </a:p>
          <a:p>
            <a:pPr marL="822960" lvl="1" indent="-274320">
              <a:lnSpc>
                <a:spcPts val="2800"/>
              </a:lnSpc>
            </a:pPr>
            <a:r>
              <a:rPr lang="en-US" dirty="0" smtClean="0"/>
              <a:t>Nourish your wife</a:t>
            </a:r>
          </a:p>
          <a:p>
            <a:pPr marL="822960" lvl="1" indent="-274320">
              <a:lnSpc>
                <a:spcPts val="2800"/>
              </a:lnSpc>
            </a:pPr>
            <a:r>
              <a:rPr lang="en-US" dirty="0" smtClean="0"/>
              <a:t>Cherish your wife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mystery..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7630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baseline="30000" dirty="0" smtClean="0"/>
              <a:t>32 </a:t>
            </a:r>
            <a:r>
              <a:rPr lang="en-US" sz="2800" dirty="0" smtClean="0"/>
              <a:t>This is a great mystery, but I speak concerning Christ and the church. </a:t>
            </a:r>
            <a:r>
              <a:rPr lang="en-US" sz="2800" baseline="30000" dirty="0" smtClean="0"/>
              <a:t>33 </a:t>
            </a:r>
            <a:r>
              <a:rPr lang="en-US" sz="2800" dirty="0" smtClean="0"/>
              <a:t>Nevertheless let each one of you in particular so love his own wife as himself, and let the wife </a:t>
            </a:r>
            <a:r>
              <a:rPr lang="en-US" sz="2800" i="1" dirty="0" smtClean="0"/>
              <a:t>see</a:t>
            </a:r>
            <a:r>
              <a:rPr lang="en-US" sz="2800" dirty="0" smtClean="0"/>
              <a:t> that she respects </a:t>
            </a:r>
            <a:r>
              <a:rPr lang="en-US" sz="2800" i="1" dirty="0" smtClean="0"/>
              <a:t>her</a:t>
            </a:r>
            <a:r>
              <a:rPr lang="en-US" sz="2800" dirty="0" smtClean="0"/>
              <a:t> husband.</a:t>
            </a:r>
          </a:p>
          <a:p>
            <a:pPr lvl="1">
              <a:lnSpc>
                <a:spcPts val="3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203</Words>
  <Application>Microsoft Office PowerPoint</Application>
  <PresentationFormat>On-screen Show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Christ Centered Marriage</vt:lpstr>
      <vt:lpstr>Walking worthy of calling..</vt:lpstr>
      <vt:lpstr>Practical daily relationships..</vt:lpstr>
      <vt:lpstr>Context for our relationships</vt:lpstr>
      <vt:lpstr>Submission responsibilities</vt:lpstr>
      <vt:lpstr>The Duty of Wives.. 22-24</vt:lpstr>
      <vt:lpstr>Slide 7</vt:lpstr>
      <vt:lpstr>The Duty of Husbands..25-33</vt:lpstr>
      <vt:lpstr>The great mystery..</vt:lpstr>
      <vt:lpstr>Christ Centered Marriage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228</cp:revision>
  <dcterms:created xsi:type="dcterms:W3CDTF">2011-02-15T07:29:10Z</dcterms:created>
  <dcterms:modified xsi:type="dcterms:W3CDTF">2019-05-11T17:46:43Z</dcterms:modified>
</cp:coreProperties>
</file>