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266" r:id="rId3"/>
    <p:sldId id="267" r:id="rId4"/>
    <p:sldId id="268" r:id="rId5"/>
    <p:sldId id="270" r:id="rId6"/>
    <p:sldId id="27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1300"/>
    <a:srgbClr val="663300"/>
    <a:srgbClr val="0094C8"/>
    <a:srgbClr val="0078A2"/>
    <a:srgbClr val="000000"/>
    <a:srgbClr val="FFCC00"/>
    <a:srgbClr val="6699FF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flipV="1">
            <a:off x="0" y="6477000"/>
            <a:ext cx="9144000" cy="3810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04801"/>
            <a:ext cx="7772400" cy="914400"/>
          </a:xfrm>
        </p:spPr>
        <p:txBody>
          <a:bodyPr>
            <a:noAutofit/>
          </a:bodyPr>
          <a:lstStyle>
            <a:lvl1pPr algn="ctr">
              <a:defRPr sz="4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5410200"/>
            <a:ext cx="6400800" cy="685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here you belong 02.jpg"/>
          <p:cNvPicPr>
            <a:picLocks noChangeAspect="1"/>
          </p:cNvPicPr>
          <p:nvPr userDrawn="1"/>
        </p:nvPicPr>
        <p:blipFill>
          <a:blip r:embed="rId13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 descr="parents-teenagers.jpg"/>
          <p:cNvPicPr>
            <a:picLocks noChangeAspect="1"/>
          </p:cNvPicPr>
          <p:nvPr userDrawn="1"/>
        </p:nvPicPr>
        <p:blipFill>
          <a:blip r:embed="rId14" cstate="print">
            <a:lum bright="-10000" contrast="10000"/>
          </a:blip>
          <a:srcRect t="4235" b="8471"/>
          <a:stretch>
            <a:fillRect/>
          </a:stretch>
        </p:blipFill>
        <p:spPr>
          <a:xfrm>
            <a:off x="0" y="1676400"/>
            <a:ext cx="9144000" cy="4463720"/>
          </a:xfrm>
          <a:prstGeom prst="rect">
            <a:avLst/>
          </a:prstGeom>
        </p:spPr>
      </p:pic>
      <p:pic>
        <p:nvPicPr>
          <p:cNvPr id="10" name="Picture 9" descr="parents_teens.jpg"/>
          <p:cNvPicPr>
            <a:picLocks noChangeAspect="1"/>
          </p:cNvPicPr>
          <p:nvPr userDrawn="1"/>
        </p:nvPicPr>
        <p:blipFill>
          <a:blip r:embed="rId15" cstate="print">
            <a:lum bright="-10000" contrast="10000"/>
          </a:blip>
          <a:srcRect r="1538"/>
          <a:stretch>
            <a:fillRect/>
          </a:stretch>
        </p:blipFill>
        <p:spPr>
          <a:xfrm>
            <a:off x="0" y="1676400"/>
            <a:ext cx="9144000" cy="44196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562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1676400"/>
            <a:ext cx="9144000" cy="4495800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3058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rgbClr val="FFC000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here you belong 02.jpg"/>
          <p:cNvPicPr>
            <a:picLocks noChangeAspect="1"/>
          </p:cNvPicPr>
          <p:nvPr/>
        </p:nvPicPr>
        <p:blipFill>
          <a:blip r:embed="rId2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1"/>
            <a:ext cx="8305800" cy="1066800"/>
          </a:xfrm>
        </p:spPr>
        <p:txBody>
          <a:bodyPr/>
          <a:lstStyle/>
          <a:p>
            <a:r>
              <a:rPr lang="en-US" dirty="0" smtClean="0"/>
              <a:t>God’s Plan for Happy Families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867400"/>
            <a:ext cx="6400800" cy="76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Ephesians 6:1-4</a:t>
            </a:r>
            <a:endParaRPr lang="en-US" sz="3600" dirty="0"/>
          </a:p>
        </p:txBody>
      </p:sp>
      <p:pic>
        <p:nvPicPr>
          <p:cNvPr id="5" name="Picture 4" descr="parents_teens.jpg"/>
          <p:cNvPicPr>
            <a:picLocks noChangeAspect="1"/>
          </p:cNvPicPr>
          <p:nvPr/>
        </p:nvPicPr>
        <p:blipFill>
          <a:blip r:embed="rId3" cstate="print">
            <a:lum bright="-10000" contrast="10000"/>
          </a:blip>
          <a:srcRect l="21538" b="23119"/>
          <a:stretch>
            <a:fillRect/>
          </a:stretch>
        </p:blipFill>
        <p:spPr>
          <a:xfrm>
            <a:off x="0" y="1676400"/>
            <a:ext cx="9144000" cy="41148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1676400"/>
            <a:ext cx="9144000" cy="4114800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Children..  </a:t>
            </a:r>
            <a:r>
              <a:rPr lang="en-US" sz="2800" dirty="0" smtClean="0"/>
              <a:t>(</a:t>
            </a:r>
            <a:r>
              <a:rPr lang="en-US" sz="2800" dirty="0" err="1" smtClean="0"/>
              <a:t>vs</a:t>
            </a:r>
            <a:r>
              <a:rPr lang="en-US" sz="2800" dirty="0" smtClean="0"/>
              <a:t> 1-3)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752600"/>
            <a:ext cx="8763000" cy="4267200"/>
          </a:xfrm>
        </p:spPr>
        <p:txBody>
          <a:bodyPr/>
          <a:lstStyle/>
          <a:p>
            <a:r>
              <a:rPr lang="en-US" dirty="0" smtClean="0"/>
              <a:t>1 Obey your parents in the Lord for this is right.</a:t>
            </a:r>
          </a:p>
          <a:p>
            <a:pPr lvl="1">
              <a:lnSpc>
                <a:spcPts val="2700"/>
              </a:lnSpc>
            </a:pPr>
            <a:r>
              <a:rPr lang="en-US" sz="2700" dirty="0" smtClean="0"/>
              <a:t>5:21 submitting to one another</a:t>
            </a:r>
          </a:p>
          <a:p>
            <a:pPr lvl="1">
              <a:lnSpc>
                <a:spcPts val="2700"/>
              </a:lnSpc>
            </a:pPr>
            <a:r>
              <a:rPr lang="en-US" sz="2700" dirty="0" smtClean="0"/>
              <a:t>5:22 wives submit to your own husbands</a:t>
            </a:r>
          </a:p>
          <a:p>
            <a:pPr lvl="1">
              <a:lnSpc>
                <a:spcPts val="2700"/>
              </a:lnSpc>
            </a:pPr>
            <a:r>
              <a:rPr lang="en-US" sz="2700" dirty="0" smtClean="0"/>
              <a:t>5:25 husbands love your wives as Christ</a:t>
            </a:r>
          </a:p>
          <a:p>
            <a:pPr lvl="1">
              <a:lnSpc>
                <a:spcPts val="2700"/>
              </a:lnSpc>
            </a:pPr>
            <a:r>
              <a:rPr lang="en-US" sz="2700" dirty="0" smtClean="0"/>
              <a:t>6:1 children obey your parents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6019800" cy="1143000"/>
          </a:xfrm>
        </p:spPr>
        <p:txBody>
          <a:bodyPr/>
          <a:lstStyle/>
          <a:p>
            <a:r>
              <a:rPr lang="en-US" dirty="0" smtClean="0"/>
              <a:t>Children..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Honor your father and mother..</a:t>
            </a:r>
          </a:p>
          <a:p>
            <a:pPr lvl="1">
              <a:lnSpc>
                <a:spcPts val="2700"/>
              </a:lnSpc>
            </a:pPr>
            <a:r>
              <a:rPr lang="en-US" sz="2700" dirty="0" smtClean="0"/>
              <a:t>Inner attitude: respect</a:t>
            </a:r>
          </a:p>
          <a:p>
            <a:pPr lvl="1">
              <a:lnSpc>
                <a:spcPts val="2700"/>
              </a:lnSpc>
            </a:pPr>
            <a:r>
              <a:rPr lang="en-US" sz="2700" dirty="0" smtClean="0"/>
              <a:t>10 commandments</a:t>
            </a:r>
          </a:p>
          <a:p>
            <a:pPr lvl="1">
              <a:lnSpc>
                <a:spcPts val="2700"/>
              </a:lnSpc>
            </a:pPr>
            <a:r>
              <a:rPr lang="en-US" sz="2700" dirty="0" smtClean="0"/>
              <a:t>Promise: </a:t>
            </a:r>
            <a:r>
              <a:rPr lang="en-US" sz="2700" baseline="30000" dirty="0" smtClean="0"/>
              <a:t> </a:t>
            </a:r>
            <a:r>
              <a:rPr lang="en-US" sz="2700" dirty="0" smtClean="0"/>
              <a:t>“that it may be well with you and you may live long on the earth.”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Fathers..  </a:t>
            </a:r>
            <a:r>
              <a:rPr lang="en-US" sz="2700" dirty="0" smtClean="0"/>
              <a:t>(</a:t>
            </a:r>
            <a:r>
              <a:rPr lang="en-US" sz="2700" dirty="0" err="1" smtClean="0"/>
              <a:t>vs</a:t>
            </a:r>
            <a:r>
              <a:rPr lang="en-US" sz="2700" dirty="0" smtClean="0"/>
              <a:t> 4)</a:t>
            </a:r>
            <a:endParaRPr lang="en-US" sz="27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do not provoke your children to wrath..</a:t>
            </a:r>
          </a:p>
          <a:p>
            <a:pPr lvl="1">
              <a:lnSpc>
                <a:spcPts val="2700"/>
              </a:lnSpc>
            </a:pPr>
            <a:r>
              <a:rPr lang="en-US" sz="2700" dirty="0" smtClean="0"/>
              <a:t>Fathers also in subjection (5:21)</a:t>
            </a:r>
          </a:p>
          <a:p>
            <a:pPr lvl="1">
              <a:lnSpc>
                <a:spcPts val="2700"/>
              </a:lnSpc>
            </a:pPr>
            <a:r>
              <a:rPr lang="en-US" sz="2700" dirty="0" smtClean="0"/>
              <a:t>Fathers are head of family (5:23)</a:t>
            </a:r>
          </a:p>
          <a:p>
            <a:pPr lvl="1">
              <a:lnSpc>
                <a:spcPts val="2700"/>
              </a:lnSpc>
            </a:pPr>
            <a:r>
              <a:rPr lang="en-US" sz="2700" dirty="0" smtClean="0"/>
              <a:t>Fathers will be challenged..</a:t>
            </a:r>
          </a:p>
          <a:p>
            <a:pPr lvl="1">
              <a:lnSpc>
                <a:spcPts val="2700"/>
              </a:lnSpc>
            </a:pPr>
            <a:r>
              <a:rPr lang="en-US" sz="2700" dirty="0" smtClean="0"/>
              <a:t>Fathers .. raise your children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Fathers..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4267200"/>
          </a:xfrm>
        </p:spPr>
        <p:txBody>
          <a:bodyPr/>
          <a:lstStyle/>
          <a:p>
            <a:r>
              <a:rPr lang="en-US" dirty="0" smtClean="0"/>
              <a:t>4b bring them up in the training and admonition of the Lord.</a:t>
            </a:r>
          </a:p>
          <a:p>
            <a:pPr lvl="1">
              <a:lnSpc>
                <a:spcPts val="2700"/>
              </a:lnSpc>
            </a:pPr>
            <a:r>
              <a:rPr lang="en-US" sz="2700" dirty="0" smtClean="0"/>
              <a:t>Discipline and instruction</a:t>
            </a:r>
          </a:p>
          <a:p>
            <a:pPr lvl="1">
              <a:lnSpc>
                <a:spcPts val="2700"/>
              </a:lnSpc>
            </a:pPr>
            <a:r>
              <a:rPr lang="en-US" sz="2700" dirty="0" smtClean="0"/>
              <a:t>Both words and action</a:t>
            </a:r>
          </a:p>
          <a:p>
            <a:pPr lvl="1">
              <a:lnSpc>
                <a:spcPts val="2700"/>
              </a:lnSpc>
            </a:pPr>
            <a:r>
              <a:rPr lang="en-US" sz="2700" dirty="0" smtClean="0"/>
              <a:t>Teach them to love God</a:t>
            </a:r>
          </a:p>
          <a:p>
            <a:pPr lvl="1">
              <a:lnSpc>
                <a:spcPts val="2700"/>
              </a:lnSpc>
            </a:pPr>
            <a:r>
              <a:rPr lang="en-US" sz="2700" dirty="0" smtClean="0"/>
              <a:t>Teach them God’s word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here you belong 02.jpg"/>
          <p:cNvPicPr>
            <a:picLocks noChangeAspect="1"/>
          </p:cNvPicPr>
          <p:nvPr/>
        </p:nvPicPr>
        <p:blipFill>
          <a:blip r:embed="rId2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1"/>
            <a:ext cx="8305800" cy="1066800"/>
          </a:xfrm>
        </p:spPr>
        <p:txBody>
          <a:bodyPr/>
          <a:lstStyle/>
          <a:p>
            <a:r>
              <a:rPr lang="en-US" dirty="0" smtClean="0"/>
              <a:t>God’s Plan for Happy Families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867400"/>
            <a:ext cx="6400800" cy="76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Ephesians 6:1-4</a:t>
            </a:r>
            <a:endParaRPr lang="en-US" sz="3600" dirty="0"/>
          </a:p>
        </p:txBody>
      </p:sp>
      <p:pic>
        <p:nvPicPr>
          <p:cNvPr id="5" name="Picture 4" descr="parents_teens.jpg"/>
          <p:cNvPicPr>
            <a:picLocks noChangeAspect="1"/>
          </p:cNvPicPr>
          <p:nvPr/>
        </p:nvPicPr>
        <p:blipFill>
          <a:blip r:embed="rId3" cstate="print">
            <a:lum bright="-10000" contrast="10000"/>
          </a:blip>
          <a:srcRect l="21538" b="23119"/>
          <a:stretch>
            <a:fillRect/>
          </a:stretch>
        </p:blipFill>
        <p:spPr>
          <a:xfrm>
            <a:off x="0" y="1676400"/>
            <a:ext cx="9144000" cy="41148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1676400"/>
            <a:ext cx="9144000" cy="4114800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2222</TotalTime>
  <Words>144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God’s Plan for Happy Families</vt:lpstr>
      <vt:lpstr>Children..  (vs 1-3)</vt:lpstr>
      <vt:lpstr>Children..</vt:lpstr>
      <vt:lpstr>Fathers..  (vs 4)</vt:lpstr>
      <vt:lpstr>Fathers..</vt:lpstr>
      <vt:lpstr>God’s Plan for Happy Families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Paul Bailey</cp:lastModifiedBy>
  <cp:revision>236</cp:revision>
  <dcterms:created xsi:type="dcterms:W3CDTF">2011-02-15T07:29:10Z</dcterms:created>
  <dcterms:modified xsi:type="dcterms:W3CDTF">2019-05-19T03:09:41Z</dcterms:modified>
</cp:coreProperties>
</file>