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9" r:id="rId3"/>
    <p:sldId id="266" r:id="rId4"/>
    <p:sldId id="267" r:id="rId5"/>
    <p:sldId id="270" r:id="rId6"/>
    <p:sldId id="271" r:id="rId7"/>
    <p:sldId id="268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zion-national-park-lodge-adventure-lookout.jpg"/>
          <p:cNvPicPr>
            <a:picLocks noChangeAspect="1"/>
          </p:cNvPicPr>
          <p:nvPr userDrawn="1"/>
        </p:nvPicPr>
        <p:blipFill>
          <a:blip r:embed="rId14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4467820"/>
          </a:xfrm>
          <a:prstGeom prst="rect">
            <a:avLst/>
          </a:prstGeom>
        </p:spPr>
      </p:pic>
      <p:pic>
        <p:nvPicPr>
          <p:cNvPr id="10" name="Picture 9" descr="man-mountain-clouds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1676400"/>
            <a:ext cx="9144000" cy="442629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 Carefully in Wisdom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Ephesians 5:15-21</a:t>
            </a:r>
            <a:endParaRPr lang="en-US" sz="3600" dirty="0"/>
          </a:p>
        </p:txBody>
      </p:sp>
      <p:pic>
        <p:nvPicPr>
          <p:cNvPr id="7" name="Picture 6" descr="man-mountain-clouds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pty tomb background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5791200" cy="1143000"/>
          </a:xfrm>
        </p:spPr>
        <p:txBody>
          <a:bodyPr/>
          <a:lstStyle/>
          <a:p>
            <a:r>
              <a:rPr lang="en-US" dirty="0" smtClean="0"/>
              <a:t>Therefore..Walk in Wisdom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44976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ts val="28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Blessings</a:t>
            </a:r>
            <a:r>
              <a:rPr lang="en-US" sz="2800" dirty="0" smtClean="0"/>
              <a:t>…  </a:t>
            </a:r>
            <a:r>
              <a:rPr lang="en-US" sz="2600" dirty="0" smtClean="0">
                <a:solidFill>
                  <a:srgbClr val="FFC000"/>
                </a:solidFill>
              </a:rPr>
              <a:t>1:19-20</a:t>
            </a:r>
            <a:r>
              <a:rPr lang="en-US" sz="2600" dirty="0" smtClean="0"/>
              <a:t> </a:t>
            </a:r>
            <a:r>
              <a:rPr lang="en-US" sz="2600" dirty="0" smtClean="0"/>
              <a:t>the greatness of His power toward us who believe, </a:t>
            </a:r>
            <a:r>
              <a:rPr lang="en-US" sz="2600" baseline="30000" dirty="0" smtClean="0"/>
              <a:t> </a:t>
            </a:r>
            <a:r>
              <a:rPr lang="en-US" sz="2600" dirty="0" smtClean="0"/>
              <a:t>which He worked in Christ when He raised Him from the dead</a:t>
            </a:r>
            <a:r>
              <a:rPr lang="en-US" sz="2600" dirty="0" smtClean="0"/>
              <a:t>..</a:t>
            </a:r>
            <a:endParaRPr lang="en-US" sz="2800" dirty="0" smtClean="0"/>
          </a:p>
          <a:p>
            <a:pPr marL="342900" lvl="1" indent="-342900">
              <a:lnSpc>
                <a:spcPts val="28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Behavior</a:t>
            </a:r>
            <a:r>
              <a:rPr lang="en-US" sz="2800" dirty="0" smtClean="0"/>
              <a:t>… </a:t>
            </a:r>
            <a:r>
              <a:rPr lang="en-US" sz="2600" dirty="0" smtClean="0">
                <a:solidFill>
                  <a:srgbClr val="FFC000"/>
                </a:solidFill>
              </a:rPr>
              <a:t>4:1</a:t>
            </a:r>
            <a:r>
              <a:rPr lang="en-US" sz="2600" dirty="0" smtClean="0"/>
              <a:t> walk worthy of the calling with which you were called</a:t>
            </a:r>
            <a:r>
              <a:rPr lang="en-US" sz="2600" dirty="0" smtClean="0"/>
              <a:t>..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5410200" cy="1143000"/>
          </a:xfrm>
        </p:spPr>
        <p:txBody>
          <a:bodyPr/>
          <a:lstStyle/>
          <a:p>
            <a:r>
              <a:rPr lang="en-US" dirty="0" smtClean="0"/>
              <a:t>Look carefully how </a:t>
            </a:r>
            <a:br>
              <a:rPr lang="en-US" dirty="0" smtClean="0"/>
            </a:br>
            <a:r>
              <a:rPr lang="en-US" dirty="0" smtClean="0"/>
              <a:t>you are walking..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5:15 See </a:t>
            </a:r>
            <a:r>
              <a:rPr lang="en-US" dirty="0" smtClean="0"/>
              <a:t>then that you walk </a:t>
            </a:r>
            <a:r>
              <a:rPr lang="en-US" dirty="0" smtClean="0"/>
              <a:t>circumspectly</a:t>
            </a:r>
            <a:r>
              <a:rPr lang="en-US" dirty="0" smtClean="0"/>
              <a:t>, not as fools but as </a:t>
            </a:r>
            <a:r>
              <a:rPr lang="en-US" dirty="0" smtClean="0"/>
              <a:t>wise..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Carefully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Accurately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In Use of our Time..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..walk </a:t>
            </a:r>
            <a:r>
              <a:rPr lang="en-US" sz="2800" dirty="0" smtClean="0"/>
              <a:t>circumspectly, not as fools but as wise.. </a:t>
            </a:r>
            <a:r>
              <a:rPr lang="en-US" sz="2800" baseline="30000" dirty="0" smtClean="0"/>
              <a:t>16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redeeming the time, because the days are evil. </a:t>
            </a:r>
            <a:endParaRPr lang="en-US" sz="2800" dirty="0" smtClean="0"/>
          </a:p>
          <a:p>
            <a:pPr lvl="1">
              <a:lnSpc>
                <a:spcPts val="2700"/>
              </a:lnSpc>
            </a:pPr>
            <a:r>
              <a:rPr lang="en-US" sz="2700" dirty="0" smtClean="0"/>
              <a:t>Making use of opportunity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Because the days are evil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in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baseline="30000" dirty="0" smtClean="0"/>
              <a:t>17 </a:t>
            </a:r>
            <a:r>
              <a:rPr lang="en-US" dirty="0" smtClean="0"/>
              <a:t>Therefore do not be unwise, but understand what the will of the Lord </a:t>
            </a:r>
            <a:r>
              <a:rPr lang="en-US" i="1" dirty="0" smtClean="0"/>
              <a:t>is</a:t>
            </a:r>
            <a:r>
              <a:rPr lang="en-US" i="1" dirty="0" smtClean="0"/>
              <a:t>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1:8-10 made known to us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1:12 to the praise of His glory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143000"/>
          </a:xfrm>
        </p:spPr>
        <p:txBody>
          <a:bodyPr/>
          <a:lstStyle/>
          <a:p>
            <a:r>
              <a:rPr lang="en-US" dirty="0" smtClean="0"/>
              <a:t>Wise in What Controls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baseline="30000" dirty="0" smtClean="0"/>
              <a:t>18 </a:t>
            </a:r>
            <a:r>
              <a:rPr lang="en-US" dirty="0" smtClean="0"/>
              <a:t>And do not be drunk with wine, in which is dissipation; but be filled with the </a:t>
            </a:r>
            <a:r>
              <a:rPr lang="en-US" dirty="0" smtClean="0"/>
              <a:t>Spirit..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Speaking together in song.. 19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Giving thanks..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in Proper Submission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aseline="30000" dirty="0" smtClean="0"/>
              <a:t>21 </a:t>
            </a:r>
            <a:r>
              <a:rPr lang="en-US" sz="2800" dirty="0" smtClean="0"/>
              <a:t>submitting to one another in the fear of </a:t>
            </a:r>
            <a:r>
              <a:rPr lang="en-US" sz="2800" dirty="0" smtClean="0"/>
              <a:t>God.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Servants as Jesus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In our relationships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 Carefully in Wisdom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Ephesians 5:15-21</a:t>
            </a:r>
            <a:endParaRPr lang="en-US" sz="3600" dirty="0"/>
          </a:p>
        </p:txBody>
      </p:sp>
      <p:pic>
        <p:nvPicPr>
          <p:cNvPr id="7" name="Picture 6" descr="man-mountain-clouds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12004</TotalTime>
  <Words>86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Walk Carefully in Wisdom</vt:lpstr>
      <vt:lpstr>Therefore..Walk in Wisdom</vt:lpstr>
      <vt:lpstr>Look carefully how  you are walking..</vt:lpstr>
      <vt:lpstr>Wise In Use of our Time..</vt:lpstr>
      <vt:lpstr>Wise in Decision Making</vt:lpstr>
      <vt:lpstr>Wise in What Controls Us..</vt:lpstr>
      <vt:lpstr>Wise in Proper Submission</vt:lpstr>
      <vt:lpstr>Walk Carefully in Wisdom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227</cp:revision>
  <dcterms:created xsi:type="dcterms:W3CDTF">2011-02-15T07:29:10Z</dcterms:created>
  <dcterms:modified xsi:type="dcterms:W3CDTF">2019-04-28T15:16:56Z</dcterms:modified>
</cp:coreProperties>
</file>