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66" r:id="rId3"/>
    <p:sldId id="267" r:id="rId4"/>
    <p:sldId id="269" r:id="rId5"/>
    <p:sldId id="268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300"/>
    <a:srgbClr val="663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008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3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praying always in all prayer.jpg"/>
          <p:cNvPicPr>
            <a:picLocks noChangeAspect="1"/>
          </p:cNvPicPr>
          <p:nvPr userDrawn="1"/>
        </p:nvPicPr>
        <p:blipFill>
          <a:blip r:embed="rId14" cstate="print">
            <a:lum bright="-15000" contrast="10000"/>
          </a:blip>
          <a:stretch>
            <a:fillRect/>
          </a:stretch>
        </p:blipFill>
        <p:spPr>
          <a:xfrm>
            <a:off x="0" y="1676401"/>
            <a:ext cx="9144000" cy="4343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1"/>
            <a:ext cx="8305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524000"/>
            <a:ext cx="9144000" cy="3962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3" cstate="print">
            <a:lum bright="-65000" contrast="20000"/>
          </a:blip>
          <a:stretch>
            <a:fillRect/>
          </a:stretch>
        </p:blipFill>
        <p:spPr>
          <a:xfrm>
            <a:off x="0" y="838200"/>
            <a:ext cx="9144000" cy="6019800"/>
          </a:xfrm>
          <a:prstGeom prst="rect">
            <a:avLst/>
          </a:prstGeom>
        </p:spPr>
      </p:pic>
      <p:pic>
        <p:nvPicPr>
          <p:cNvPr id="5" name="Picture 4" descr="praying always in all prayer.jpg"/>
          <p:cNvPicPr>
            <a:picLocks noChangeAspect="1"/>
          </p:cNvPicPr>
          <p:nvPr/>
        </p:nvPicPr>
        <p:blipFill>
          <a:blip r:embed="rId4" cstate="print">
            <a:lum bright="-15000" contrast="10000"/>
          </a:blip>
          <a:srcRect t="6857"/>
          <a:stretch>
            <a:fillRect/>
          </a:stretch>
        </p:blipFill>
        <p:spPr>
          <a:xfrm>
            <a:off x="0" y="1371600"/>
            <a:ext cx="9144000" cy="441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305800" cy="1066800"/>
          </a:xfrm>
          <a:solidFill>
            <a:schemeClr val="tx1">
              <a:alpha val="70000"/>
            </a:schemeClr>
          </a:solidFill>
        </p:spPr>
        <p:txBody>
          <a:bodyPr/>
          <a:lstStyle/>
          <a:p>
            <a:r>
              <a:rPr lang="en-US" dirty="0" smtClean="0"/>
              <a:t>Staying Strong with Prayer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838200"/>
          </a:xfrm>
          <a:solidFill>
            <a:schemeClr val="tx1">
              <a:alpha val="76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Ephesians 6:18-24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blessing..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6:23-24</a:t>
            </a:r>
            <a:r>
              <a:rPr lang="en-US" dirty="0" smtClean="0"/>
              <a:t> Peace to the brethren, and love with faith, from God the Father and the Lord Jesus Christ. </a:t>
            </a:r>
            <a:r>
              <a:rPr lang="en-US" baseline="30000" dirty="0" smtClean="0"/>
              <a:t>24 </a:t>
            </a:r>
            <a:r>
              <a:rPr lang="en-US" dirty="0" smtClean="0"/>
              <a:t>Grace </a:t>
            </a:r>
            <a:r>
              <a:rPr lang="en-US" i="1" dirty="0" smtClean="0"/>
              <a:t>be</a:t>
            </a:r>
            <a:r>
              <a:rPr lang="en-US" dirty="0" smtClean="0"/>
              <a:t> with all those who love our Lord Jesus Christ in sincerity. Amen.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524000"/>
            <a:ext cx="9144000" cy="3962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3" cstate="print">
            <a:lum bright="-65000" contrast="20000"/>
          </a:blip>
          <a:stretch>
            <a:fillRect/>
          </a:stretch>
        </p:blipFill>
        <p:spPr>
          <a:xfrm>
            <a:off x="0" y="838200"/>
            <a:ext cx="9144000" cy="6019800"/>
          </a:xfrm>
          <a:prstGeom prst="rect">
            <a:avLst/>
          </a:prstGeom>
        </p:spPr>
      </p:pic>
      <p:pic>
        <p:nvPicPr>
          <p:cNvPr id="5" name="Picture 4" descr="praying always in all prayer.jpg"/>
          <p:cNvPicPr>
            <a:picLocks noChangeAspect="1"/>
          </p:cNvPicPr>
          <p:nvPr/>
        </p:nvPicPr>
        <p:blipFill>
          <a:blip r:embed="rId4" cstate="print">
            <a:lum bright="-15000" contrast="10000"/>
          </a:blip>
          <a:srcRect t="6857"/>
          <a:stretch>
            <a:fillRect/>
          </a:stretch>
        </p:blipFill>
        <p:spPr>
          <a:xfrm>
            <a:off x="0" y="1371600"/>
            <a:ext cx="9144000" cy="441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305800" cy="1066800"/>
          </a:xfrm>
          <a:solidFill>
            <a:schemeClr val="tx1">
              <a:alpha val="70000"/>
            </a:schemeClr>
          </a:solidFill>
        </p:spPr>
        <p:txBody>
          <a:bodyPr/>
          <a:lstStyle/>
          <a:p>
            <a:r>
              <a:rPr lang="en-US" dirty="0" smtClean="0"/>
              <a:t>Staying Strong with Prayer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838200"/>
          </a:xfrm>
          <a:solidFill>
            <a:schemeClr val="tx1">
              <a:alpha val="76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Ephesians 6:18-24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yucos-california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-1" y="1676400"/>
            <a:ext cx="9144001" cy="44196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 Years ago.. June 1969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371600" y="5791200"/>
            <a:ext cx="6400800" cy="838200"/>
          </a:xfrm>
          <a:prstGeom prst="rect">
            <a:avLst/>
          </a:prstGeom>
          <a:solidFill>
            <a:schemeClr val="tx1">
              <a:alpha val="76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Cayucos, California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spiritual struggle..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Eph 6:11-12 </a:t>
            </a:r>
            <a:r>
              <a:rPr lang="en-US" sz="2800" dirty="0" smtClean="0"/>
              <a:t>Put on the whole armor of God that you may be able to stand against the wiles of the devil. </a:t>
            </a:r>
            <a:r>
              <a:rPr lang="en-US" sz="2800" baseline="30000" dirty="0" smtClean="0"/>
              <a:t>12 </a:t>
            </a:r>
            <a:r>
              <a:rPr lang="en-US" sz="2800" dirty="0" smtClean="0"/>
              <a:t>For we do not </a:t>
            </a:r>
            <a:r>
              <a:rPr lang="en-US" sz="2800" dirty="0" smtClean="0">
                <a:solidFill>
                  <a:srgbClr val="FFC000"/>
                </a:solidFill>
              </a:rPr>
              <a:t>wrestle </a:t>
            </a:r>
            <a:r>
              <a:rPr lang="en-US" sz="2800" dirty="0" smtClean="0"/>
              <a:t>against flesh and blood, but..spiritual </a:t>
            </a:r>
            <a:r>
              <a:rPr lang="en-US" sz="2800" i="1" dirty="0" smtClean="0"/>
              <a:t>hosts</a:t>
            </a:r>
            <a:r>
              <a:rPr lang="en-US" sz="2800" dirty="0" smtClean="0"/>
              <a:t> of wickedness</a:t>
            </a:r>
            <a:r>
              <a:rPr lang="en-US" sz="2800" i="1" dirty="0" smtClean="0"/>
              <a:t>..</a:t>
            </a:r>
          </a:p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Col 1:28-2:1 </a:t>
            </a:r>
            <a:r>
              <a:rPr lang="en-US" sz="2700" dirty="0" smtClean="0"/>
              <a:t>So we may present everyone perfect in Christ. To this end I labor, </a:t>
            </a:r>
            <a:r>
              <a:rPr lang="en-US" sz="2700" dirty="0" smtClean="0">
                <a:solidFill>
                  <a:srgbClr val="FFC000"/>
                </a:solidFill>
              </a:rPr>
              <a:t>struggling</a:t>
            </a:r>
            <a:r>
              <a:rPr lang="en-US" sz="2700" dirty="0" smtClean="0"/>
              <a:t> with all His energy which so powerfully works in me. I want you to know how much I am </a:t>
            </a:r>
            <a:r>
              <a:rPr lang="en-US" sz="2700" dirty="0" smtClean="0">
                <a:solidFill>
                  <a:srgbClr val="FFC000"/>
                </a:solidFill>
              </a:rPr>
              <a:t>struggling</a:t>
            </a:r>
            <a:r>
              <a:rPr lang="en-US" sz="2700" dirty="0" smtClean="0"/>
              <a:t> for you, and for those in Laodicea, and for all </a:t>
            </a:r>
            <a:r>
              <a:rPr lang="en-US" sz="2700" dirty="0" err="1" smtClean="0"/>
              <a:t>whohave</a:t>
            </a:r>
            <a:r>
              <a:rPr lang="en-US" sz="2700" dirty="0" smtClean="0"/>
              <a:t> not known me personally.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Praying in the Spirit..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Eph 6:18-20 </a:t>
            </a:r>
            <a:r>
              <a:rPr lang="en-US" sz="2800" dirty="0" smtClean="0"/>
              <a:t>praying </a:t>
            </a:r>
            <a:r>
              <a:rPr lang="en-US" sz="2800" dirty="0" smtClean="0">
                <a:solidFill>
                  <a:srgbClr val="FFC000"/>
                </a:solidFill>
              </a:rPr>
              <a:t>always</a:t>
            </a:r>
            <a:r>
              <a:rPr lang="en-US" sz="2800" dirty="0" smtClean="0"/>
              <a:t> with </a:t>
            </a:r>
            <a:r>
              <a:rPr lang="en-US" sz="2800" dirty="0" smtClean="0">
                <a:solidFill>
                  <a:srgbClr val="FFC000"/>
                </a:solidFill>
              </a:rPr>
              <a:t>all prayer</a:t>
            </a:r>
            <a:r>
              <a:rPr lang="en-US" sz="2800" dirty="0" smtClean="0"/>
              <a:t> and supplication in the Spirit, being watchful to this end with </a:t>
            </a:r>
            <a:r>
              <a:rPr lang="en-US" sz="2800" dirty="0" smtClean="0">
                <a:solidFill>
                  <a:srgbClr val="FFC000"/>
                </a:solidFill>
              </a:rPr>
              <a:t>all perseverance </a:t>
            </a:r>
            <a:r>
              <a:rPr lang="en-US" sz="2800" dirty="0" smtClean="0"/>
              <a:t>and supplication for </a:t>
            </a:r>
            <a:r>
              <a:rPr lang="en-US" sz="2800" dirty="0" smtClean="0">
                <a:solidFill>
                  <a:srgbClr val="FFC000"/>
                </a:solidFill>
              </a:rPr>
              <a:t>all the saints</a:t>
            </a:r>
            <a:r>
              <a:rPr lang="en-US" sz="2800" dirty="0" smtClean="0"/>
              <a:t>— </a:t>
            </a:r>
            <a:r>
              <a:rPr lang="en-US" sz="2800" baseline="30000" dirty="0" smtClean="0"/>
              <a:t>19 </a:t>
            </a:r>
            <a:r>
              <a:rPr lang="en-US" sz="2800" dirty="0" smtClean="0"/>
              <a:t>and for me, that utterance may be given to me, that I may open my mouth boldly to make known the mystery of the gospel, </a:t>
            </a:r>
            <a:r>
              <a:rPr lang="en-US" sz="2800" baseline="30000" dirty="0" smtClean="0"/>
              <a:t>20 </a:t>
            </a:r>
            <a:r>
              <a:rPr lang="en-US" sz="2800" dirty="0" smtClean="0"/>
              <a:t>for which I am an ambassador in chains; that in it I may speak boldly, as I ought to speak.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 at </a:t>
            </a:r>
            <a:r>
              <a:rPr lang="en-US" u="sng" dirty="0" smtClean="0"/>
              <a:t>all times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900"/>
              </a:lnSpc>
            </a:pPr>
            <a:r>
              <a:rPr lang="en-US" dirty="0" smtClean="0">
                <a:solidFill>
                  <a:srgbClr val="FFC000"/>
                </a:solidFill>
              </a:rPr>
              <a:t>Acts 2:42 </a:t>
            </a:r>
            <a:r>
              <a:rPr lang="en-US" dirty="0" smtClean="0"/>
              <a:t>continued steadfastly in prayer</a:t>
            </a:r>
          </a:p>
          <a:p>
            <a:pPr>
              <a:lnSpc>
                <a:spcPts val="2900"/>
              </a:lnSpc>
            </a:pPr>
            <a:r>
              <a:rPr lang="en-US" dirty="0" smtClean="0">
                <a:solidFill>
                  <a:srgbClr val="FFC000"/>
                </a:solidFill>
              </a:rPr>
              <a:t>Rom 12:12</a:t>
            </a:r>
            <a:r>
              <a:rPr lang="en-US" dirty="0" smtClean="0"/>
              <a:t> continuing steadfastly in prayer</a:t>
            </a:r>
          </a:p>
          <a:p>
            <a:pPr>
              <a:lnSpc>
                <a:spcPts val="2900"/>
              </a:lnSpc>
            </a:pPr>
            <a:r>
              <a:rPr lang="en-US" dirty="0" smtClean="0">
                <a:solidFill>
                  <a:srgbClr val="FFC000"/>
                </a:solidFill>
              </a:rPr>
              <a:t>Col 4:2 </a:t>
            </a:r>
            <a:r>
              <a:rPr lang="en-US" dirty="0" smtClean="0"/>
              <a:t>Continue steadfastly in prayer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 with </a:t>
            </a:r>
            <a:r>
              <a:rPr lang="en-US" u="sng" dirty="0" smtClean="0"/>
              <a:t>all prayer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Phil 4:6-7 </a:t>
            </a:r>
            <a:r>
              <a:rPr lang="en-US" sz="2800" dirty="0" smtClean="0"/>
              <a:t>Be anxious for nothing, but in every-thing by prayer and supplication, with thanks-giving, let your requests be made known to God..</a:t>
            </a:r>
          </a:p>
          <a:p>
            <a:pPr lvl="1">
              <a:lnSpc>
                <a:spcPts val="3000"/>
              </a:lnSpc>
            </a:pPr>
            <a:r>
              <a:rPr lang="en-US" sz="2600" dirty="0" smtClean="0"/>
              <a:t>Pray all kinds of prayer</a:t>
            </a:r>
          </a:p>
          <a:p>
            <a:pPr lvl="1">
              <a:lnSpc>
                <a:spcPts val="3000"/>
              </a:lnSpc>
            </a:pPr>
            <a:r>
              <a:rPr lang="en-US" sz="2600" dirty="0" smtClean="0"/>
              <a:t>Thanks, needs, strength, help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 with </a:t>
            </a:r>
            <a:r>
              <a:rPr lang="en-US" u="sng" dirty="0" smtClean="0"/>
              <a:t>all perseverance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Luke 18:1 </a:t>
            </a:r>
            <a:r>
              <a:rPr lang="en-US" sz="2800" dirty="0" smtClean="0"/>
              <a:t>Then He spoke a parable to them, that men always ought to pray and not lose heart..</a:t>
            </a:r>
          </a:p>
          <a:p>
            <a:pPr lvl="1">
              <a:lnSpc>
                <a:spcPts val="2800"/>
              </a:lnSpc>
            </a:pPr>
            <a:r>
              <a:rPr lang="en-US" sz="2600" dirty="0" smtClean="0"/>
              <a:t>Danger of praying at times, then stopping</a:t>
            </a:r>
          </a:p>
          <a:p>
            <a:pPr lvl="1">
              <a:lnSpc>
                <a:spcPts val="2800"/>
              </a:lnSpc>
            </a:pPr>
            <a:r>
              <a:rPr lang="en-US" sz="2600" dirty="0" smtClean="0"/>
              <a:t>Because we do not get answers immediately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 for </a:t>
            </a:r>
            <a:r>
              <a:rPr lang="en-US" u="sng" dirty="0" smtClean="0"/>
              <a:t>all the saints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Phil 1:4 </a:t>
            </a:r>
            <a:r>
              <a:rPr lang="en-US" baseline="30000" dirty="0" smtClean="0"/>
              <a:t> </a:t>
            </a:r>
            <a:r>
              <a:rPr lang="en-US" sz="2800" dirty="0" smtClean="0"/>
              <a:t>always in every prayer of mine making request for you all with joy..</a:t>
            </a:r>
          </a:p>
          <a:p>
            <a:pPr>
              <a:lnSpc>
                <a:spcPts val="3000"/>
              </a:lnSpc>
            </a:pPr>
            <a:r>
              <a:rPr lang="en-US" sz="2800" dirty="0" smtClean="0">
                <a:solidFill>
                  <a:srgbClr val="FFC000"/>
                </a:solidFill>
              </a:rPr>
              <a:t>Eph 6:19-20 </a:t>
            </a:r>
            <a:r>
              <a:rPr lang="en-US" sz="2800" dirty="0" smtClean="0"/>
              <a:t>and for me, that utterance may be given to me, that I may open my mouth boldly to make known the mystery of the gospel, </a:t>
            </a:r>
            <a:r>
              <a:rPr lang="en-US" sz="2800" baseline="30000" dirty="0" smtClean="0"/>
              <a:t>20 </a:t>
            </a:r>
            <a:r>
              <a:rPr lang="en-US" sz="2800" dirty="0" smtClean="0"/>
              <a:t>for which I am an ambassador in chains; that in it I may speak boldly, as I ought to speak.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matters - </a:t>
            </a:r>
            <a:r>
              <a:rPr lang="en-US" dirty="0" err="1" smtClean="0"/>
              <a:t>Tychicus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6:21-22 </a:t>
            </a:r>
            <a:r>
              <a:rPr lang="en-US" sz="2700" dirty="0" smtClean="0"/>
              <a:t>But that you also may know my affairs </a:t>
            </a:r>
            <a:r>
              <a:rPr lang="en-US" sz="2700" i="1" dirty="0" smtClean="0"/>
              <a:t>and</a:t>
            </a:r>
            <a:r>
              <a:rPr lang="en-US" sz="2700" dirty="0" smtClean="0"/>
              <a:t> how I am doing, </a:t>
            </a:r>
            <a:r>
              <a:rPr lang="en-US" sz="2700" dirty="0" err="1" smtClean="0"/>
              <a:t>Tychicus</a:t>
            </a:r>
            <a:r>
              <a:rPr lang="en-US" sz="2700" dirty="0" smtClean="0"/>
              <a:t>, a beloved brother and faithful minister in the Lord, will make all things known to you; </a:t>
            </a:r>
            <a:r>
              <a:rPr lang="en-US" sz="2700" baseline="30000" dirty="0" smtClean="0"/>
              <a:t>22 </a:t>
            </a:r>
            <a:r>
              <a:rPr lang="en-US" sz="2700" dirty="0" smtClean="0"/>
              <a:t>whom I have sent to you for this very purpose, that you may know our affairs, and </a:t>
            </a:r>
            <a:r>
              <a:rPr lang="en-US" sz="2700" i="1" dirty="0" smtClean="0"/>
              <a:t>that</a:t>
            </a:r>
            <a:r>
              <a:rPr lang="en-US" sz="2700" dirty="0" smtClean="0"/>
              <a:t> he may comfort your hearts.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266</Words>
  <Application>Microsoft Office PowerPoint</Application>
  <PresentationFormat>On-screen Show (4:3)</PresentationFormat>
  <Paragraphs>32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Staying Strong with Prayer</vt:lpstr>
      <vt:lpstr>50 Years ago.. June 1969</vt:lpstr>
      <vt:lpstr>Our spiritual struggle..</vt:lpstr>
      <vt:lpstr>Praying in the Spirit..</vt:lpstr>
      <vt:lpstr>Pray at all times..</vt:lpstr>
      <vt:lpstr>Pray with all prayer..</vt:lpstr>
      <vt:lpstr>Pray with all perseverance..</vt:lpstr>
      <vt:lpstr>Pray for all the saints..</vt:lpstr>
      <vt:lpstr>Personal matters - Tychicus</vt:lpstr>
      <vt:lpstr>Closing blessing..</vt:lpstr>
      <vt:lpstr>Staying Strong with Prayer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237</cp:revision>
  <dcterms:created xsi:type="dcterms:W3CDTF">2011-02-15T07:29:10Z</dcterms:created>
  <dcterms:modified xsi:type="dcterms:W3CDTF">2019-06-08T00:41:09Z</dcterms:modified>
</cp:coreProperties>
</file>