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65" r:id="rId2"/>
    <p:sldId id="267" r:id="rId3"/>
    <p:sldId id="268" r:id="rId4"/>
    <p:sldId id="269" r:id="rId5"/>
    <p:sldId id="270" r:id="rId6"/>
    <p:sldId id="271" r:id="rId7"/>
    <p:sldId id="272" r:id="rId8"/>
    <p:sldId id="273" r:id="rId9"/>
    <p:sldId id="274" r:id="rId10"/>
    <p:sldId id="266" r:id="rId11"/>
    <p:sldId id="27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61300"/>
    <a:srgbClr val="663300"/>
    <a:srgbClr val="0094C8"/>
    <a:srgbClr val="0078A2"/>
    <a:srgbClr val="000000"/>
    <a:srgbClr val="FFCC00"/>
    <a:srgbClr val="6699FF"/>
    <a:srgbClr val="FF99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38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B1CDBB-AF5A-4BF2-90BE-3BAD592BA680}" type="datetimeFigureOut">
              <a:rPr lang="en-US" smtClean="0"/>
              <a:pPr/>
              <a:t>6/7/2019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E6BB74-C65B-4A59-B95B-EDD151E5186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E6BB74-C65B-4A59-B95B-EDD151E5186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304801"/>
            <a:ext cx="7772400" cy="914400"/>
          </a:xfrm>
        </p:spPr>
        <p:txBody>
          <a:bodyPr>
            <a:noAutofit/>
          </a:bodyPr>
          <a:lstStyle>
            <a:lvl1pPr algn="ctr">
              <a:defRPr sz="4200"/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5410200"/>
            <a:ext cx="6400800" cy="685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34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ECAC610-8429-4912-874E-D990D35FD3D3}" type="datetimeFigureOut">
              <a:rPr lang="en-US" smtClean="0"/>
              <a:pPr/>
              <a:t>6/7/2019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5E1190-29B5-42A3-A2C2-570BAC5B29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ECAC610-8429-4912-874E-D990D35FD3D3}" type="datetimeFigureOut">
              <a:rPr lang="en-US" smtClean="0"/>
              <a:pPr/>
              <a:t>6/7/2019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5E1190-29B5-42A3-A2C2-570BAC5B29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rgbClr val="FFC000"/>
                </a:solidFill>
              </a:defRPr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2313" y="2906713"/>
            <a:ext cx="7772400" cy="1500187"/>
          </a:xfrm>
        </p:spPr>
        <p:txBody>
          <a:bodyPr anchor="b">
            <a:normAutofit/>
          </a:bodyPr>
          <a:lstStyle>
            <a:lvl1pPr marL="0" indent="0">
              <a:buNone/>
              <a:defRPr sz="32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ECAC610-8429-4912-874E-D990D35FD3D3}" type="datetimeFigureOut">
              <a:rPr lang="en-US" smtClean="0"/>
              <a:pPr/>
              <a:t>6/7/2019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5E1190-29B5-42A3-A2C2-570BAC5B29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ECAC610-8429-4912-874E-D990D35FD3D3}" type="datetimeFigureOut">
              <a:rPr lang="en-US" smtClean="0"/>
              <a:pPr/>
              <a:t>6/7/2019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5E1190-29B5-42A3-A2C2-570BAC5B29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Where you belong 02.jpg"/>
          <p:cNvPicPr>
            <a:picLocks noChangeAspect="1"/>
          </p:cNvPicPr>
          <p:nvPr userDrawn="1"/>
        </p:nvPicPr>
        <p:blipFill>
          <a:blip r:embed="rId13" cstate="print">
            <a:lum bright="-80000" contrast="2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9" name="Picture 18" descr="Suit up condensed.jpg"/>
          <p:cNvPicPr>
            <a:picLocks noChangeAspect="1"/>
          </p:cNvPicPr>
          <p:nvPr userDrawn="1"/>
        </p:nvPicPr>
        <p:blipFill>
          <a:blip r:embed="rId14" cstate="print">
            <a:lum bright="-20000" contrast="10000"/>
          </a:blip>
          <a:stretch>
            <a:fillRect/>
          </a:stretch>
        </p:blipFill>
        <p:spPr>
          <a:xfrm>
            <a:off x="-1" y="1676400"/>
            <a:ext cx="9144001" cy="41148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5562600" cy="11430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20" name="Rectangle 19"/>
          <p:cNvSpPr/>
          <p:nvPr userDrawn="1"/>
        </p:nvSpPr>
        <p:spPr>
          <a:xfrm>
            <a:off x="0" y="1981200"/>
            <a:ext cx="9144000" cy="5105400"/>
          </a:xfrm>
          <a:prstGeom prst="rect">
            <a:avLst/>
          </a:prstGeom>
          <a:solidFill>
            <a:schemeClr val="tx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752601"/>
            <a:ext cx="8305800" cy="4191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3400" kern="1200">
          <a:solidFill>
            <a:srgbClr val="FFC000"/>
          </a:solidFill>
          <a:effectLst>
            <a:glow rad="228600">
              <a:schemeClr val="tx1">
                <a:alpha val="40000"/>
              </a:schemeClr>
            </a:glow>
          </a:effectLst>
          <a:latin typeface="Georgia" pitchFamily="18" charset="0"/>
          <a:ea typeface="+mj-ea"/>
          <a:cs typeface="Times New Roman" pitchFamily="18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000" kern="1200">
          <a:solidFill>
            <a:schemeClr val="bg1"/>
          </a:solidFill>
          <a:effectLst>
            <a:glow rad="228600">
              <a:schemeClr val="tx1">
                <a:alpha val="40000"/>
              </a:schemeClr>
            </a:glow>
          </a:effectLst>
          <a:latin typeface="Georgia" pitchFamily="18" charset="0"/>
          <a:ea typeface="+mn-ea"/>
          <a:cs typeface="Times New Roman" pitchFamily="18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bg1"/>
          </a:solidFill>
          <a:effectLst>
            <a:glow rad="228600">
              <a:schemeClr val="tx1">
                <a:alpha val="40000"/>
              </a:schemeClr>
            </a:glow>
          </a:effectLst>
          <a:latin typeface="Georgia" pitchFamily="18" charset="0"/>
          <a:ea typeface="+mn-ea"/>
          <a:cs typeface="Times New Roman" pitchFamily="18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/>
          </a:solidFill>
          <a:effectLst>
            <a:glow rad="228600">
              <a:schemeClr val="tx1">
                <a:alpha val="40000"/>
              </a:schemeClr>
            </a:glow>
          </a:effectLst>
          <a:latin typeface="Georgia" pitchFamily="18" charset="0"/>
          <a:ea typeface="+mn-ea"/>
          <a:cs typeface="Times New Roman" pitchFamily="18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/>
          </a:solidFill>
          <a:effectLst>
            <a:glow rad="228600">
              <a:schemeClr val="tx1">
                <a:alpha val="40000"/>
              </a:schemeClr>
            </a:glow>
          </a:effectLst>
          <a:latin typeface="Georgia" pitchFamily="18" charset="0"/>
          <a:ea typeface="+mn-ea"/>
          <a:cs typeface="Times New Roman" pitchFamily="18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/>
          </a:solidFill>
          <a:effectLst>
            <a:glow rad="228600">
              <a:schemeClr val="tx1">
                <a:alpha val="40000"/>
              </a:schemeClr>
            </a:glow>
          </a:effectLst>
          <a:latin typeface="Georgia" pitchFamily="18" charset="0"/>
          <a:ea typeface="+mn-ea"/>
          <a:cs typeface="Times New Roman" pitchFamily="18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Where you belong 02.jpg"/>
          <p:cNvPicPr>
            <a:picLocks noChangeAspect="1"/>
          </p:cNvPicPr>
          <p:nvPr/>
        </p:nvPicPr>
        <p:blipFill>
          <a:blip r:embed="rId2" cstate="print">
            <a:lum bright="-85000" contrast="2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228601"/>
            <a:ext cx="8305800" cy="1066800"/>
          </a:xfrm>
        </p:spPr>
        <p:txBody>
          <a:bodyPr/>
          <a:lstStyle/>
          <a:p>
            <a:r>
              <a:rPr lang="en-US" dirty="0" smtClean="0"/>
              <a:t>The Whole Armor of God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5715000"/>
            <a:ext cx="6400800" cy="762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Ephesians 6:10-17</a:t>
            </a:r>
            <a:endParaRPr lang="en-US" sz="3600" dirty="0"/>
          </a:p>
        </p:txBody>
      </p:sp>
      <p:pic>
        <p:nvPicPr>
          <p:cNvPr id="5" name="Picture 4" descr="Suit up condensed.jpg"/>
          <p:cNvPicPr>
            <a:picLocks noChangeAspect="1"/>
          </p:cNvPicPr>
          <p:nvPr/>
        </p:nvPicPr>
        <p:blipFill>
          <a:blip r:embed="rId3" cstate="print">
            <a:lum bright="-25000" contrast="10000"/>
          </a:blip>
          <a:stretch>
            <a:fillRect/>
          </a:stretch>
        </p:blipFill>
        <p:spPr>
          <a:xfrm>
            <a:off x="0" y="1371600"/>
            <a:ext cx="9144000" cy="4038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sit-walk-stan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676400"/>
            <a:ext cx="9144000" cy="441960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0" y="1676400"/>
            <a:ext cx="9144000" cy="4419600"/>
          </a:xfrm>
          <a:prstGeom prst="rect">
            <a:avLst/>
          </a:prstGeom>
          <a:solidFill>
            <a:schemeClr val="tx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Having done all.. To Stand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Where you belong 02.jpg"/>
          <p:cNvPicPr>
            <a:picLocks noChangeAspect="1"/>
          </p:cNvPicPr>
          <p:nvPr/>
        </p:nvPicPr>
        <p:blipFill>
          <a:blip r:embed="rId2" cstate="print">
            <a:lum bright="-85000" contrast="2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228601"/>
            <a:ext cx="8305800" cy="1066800"/>
          </a:xfrm>
        </p:spPr>
        <p:txBody>
          <a:bodyPr/>
          <a:lstStyle/>
          <a:p>
            <a:r>
              <a:rPr lang="en-US" dirty="0" smtClean="0"/>
              <a:t>The Whole Armor of God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5715000"/>
            <a:ext cx="6400800" cy="762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Ephesians 6:10-17</a:t>
            </a:r>
            <a:endParaRPr lang="en-US" sz="3600" dirty="0"/>
          </a:p>
        </p:txBody>
      </p:sp>
      <p:pic>
        <p:nvPicPr>
          <p:cNvPr id="5" name="Picture 4" descr="Suit up condensed.jpg"/>
          <p:cNvPicPr>
            <a:picLocks noChangeAspect="1"/>
          </p:cNvPicPr>
          <p:nvPr/>
        </p:nvPicPr>
        <p:blipFill>
          <a:blip r:embed="rId3" cstate="print">
            <a:lum bright="-25000" contrast="10000"/>
          </a:blip>
          <a:stretch>
            <a:fillRect/>
          </a:stretch>
        </p:blipFill>
        <p:spPr>
          <a:xfrm>
            <a:off x="0" y="1371600"/>
            <a:ext cx="9144000" cy="4038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5-Strong-in-the-Lord.jpg"/>
          <p:cNvPicPr>
            <a:picLocks noChangeAspect="1"/>
          </p:cNvPicPr>
          <p:nvPr/>
        </p:nvPicPr>
        <p:blipFill>
          <a:blip r:embed="rId3" cstate="print">
            <a:lum bright="-12000" contrast="10000"/>
          </a:blip>
          <a:stretch>
            <a:fillRect/>
          </a:stretch>
        </p:blipFill>
        <p:spPr>
          <a:xfrm>
            <a:off x="0" y="1676400"/>
            <a:ext cx="9144000" cy="4357688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676400"/>
            <a:ext cx="9144000" cy="4419600"/>
          </a:xfrm>
          <a:prstGeom prst="rect">
            <a:avLst/>
          </a:prstGeom>
          <a:solidFill>
            <a:schemeClr val="tx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 Strong in the Lord..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ts val="2800"/>
              </a:lnSpc>
            </a:pPr>
            <a:r>
              <a:rPr lang="en-US" dirty="0" smtClean="0">
                <a:solidFill>
                  <a:srgbClr val="FFC000"/>
                </a:solidFill>
              </a:rPr>
              <a:t>Eph 6:10 </a:t>
            </a:r>
            <a:r>
              <a:rPr lang="en-US" dirty="0" smtClean="0"/>
              <a:t>“Finally, my brethren..”</a:t>
            </a:r>
          </a:p>
          <a:p>
            <a:pPr>
              <a:lnSpc>
                <a:spcPts val="2800"/>
              </a:lnSpc>
            </a:pPr>
            <a:r>
              <a:rPr lang="en-US" dirty="0" smtClean="0">
                <a:solidFill>
                  <a:srgbClr val="FFC000"/>
                </a:solidFill>
              </a:rPr>
              <a:t>1:18-19 </a:t>
            </a:r>
            <a:r>
              <a:rPr lang="en-US" sz="2700" dirty="0" smtClean="0"/>
              <a:t>exceeding greatness of His power that works in us..</a:t>
            </a:r>
          </a:p>
          <a:p>
            <a:pPr>
              <a:lnSpc>
                <a:spcPts val="2800"/>
              </a:lnSpc>
            </a:pPr>
            <a:r>
              <a:rPr lang="en-US" dirty="0" smtClean="0">
                <a:solidFill>
                  <a:srgbClr val="FFC000"/>
                </a:solidFill>
              </a:rPr>
              <a:t>3:16-20 </a:t>
            </a:r>
            <a:r>
              <a:rPr lang="en-US" sz="2700" dirty="0" smtClean="0"/>
              <a:t>strengthened with might through His Spirit in the inner man.. power that works in us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roman-army-breastplate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600200"/>
            <a:ext cx="9144000" cy="44958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600200"/>
            <a:ext cx="9144000" cy="4495800"/>
          </a:xfrm>
          <a:prstGeom prst="rect">
            <a:avLst/>
          </a:prstGeom>
          <a:solidFill>
            <a:schemeClr val="tx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81000" y="304800"/>
            <a:ext cx="6248400" cy="1143000"/>
          </a:xfrm>
        </p:spPr>
        <p:txBody>
          <a:bodyPr/>
          <a:lstStyle/>
          <a:p>
            <a:r>
              <a:rPr lang="en-US" dirty="0" smtClean="0"/>
              <a:t>Put on the Whole Armor of God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ts val="2800"/>
              </a:lnSpc>
            </a:pPr>
            <a:r>
              <a:rPr lang="en-US" dirty="0" smtClean="0">
                <a:solidFill>
                  <a:srgbClr val="FFC000"/>
                </a:solidFill>
              </a:rPr>
              <a:t>6:11-13</a:t>
            </a:r>
            <a:r>
              <a:rPr lang="en-US" dirty="0" smtClean="0"/>
              <a:t> </a:t>
            </a:r>
            <a:r>
              <a:rPr lang="en-US" sz="2700" dirty="0" smtClean="0"/>
              <a:t>Put on the whole armor of God.. </a:t>
            </a:r>
          </a:p>
          <a:p>
            <a:pPr lvl="1">
              <a:lnSpc>
                <a:spcPts val="2800"/>
              </a:lnSpc>
            </a:pPr>
            <a:r>
              <a:rPr lang="en-US" dirty="0" smtClean="0"/>
              <a:t>To stand against the wiles of the devil. </a:t>
            </a:r>
          </a:p>
          <a:p>
            <a:pPr lvl="1">
              <a:lnSpc>
                <a:spcPts val="2800"/>
              </a:lnSpc>
            </a:pPr>
            <a:r>
              <a:rPr lang="en-US" dirty="0" smtClean="0"/>
              <a:t>To wrestle spiritual powers of darkness.</a:t>
            </a:r>
          </a:p>
          <a:p>
            <a:pPr lvl="1">
              <a:lnSpc>
                <a:spcPts val="2800"/>
              </a:lnSpc>
            </a:pPr>
            <a:r>
              <a:rPr lang="en-US" dirty="0" smtClean="0"/>
              <a:t>To withstand in the evil day.</a:t>
            </a:r>
          </a:p>
          <a:p>
            <a:pPr lvl="1">
              <a:lnSpc>
                <a:spcPts val="2800"/>
              </a:lnSpc>
            </a:pPr>
            <a:endParaRPr lang="en-US" sz="25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Belt-of-Truth-540x34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600200"/>
            <a:ext cx="9144000" cy="44958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1600200"/>
            <a:ext cx="9144000" cy="4495800"/>
          </a:xfrm>
          <a:prstGeom prst="rect">
            <a:avLst/>
          </a:prstGeom>
          <a:solidFill>
            <a:schemeClr val="tx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Belt of Truth..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ts val="3000"/>
              </a:lnSpc>
            </a:pPr>
            <a:r>
              <a:rPr lang="en-US" dirty="0" smtClean="0">
                <a:solidFill>
                  <a:srgbClr val="FFC000"/>
                </a:solidFill>
              </a:rPr>
              <a:t>John 8:32 </a:t>
            </a:r>
            <a:r>
              <a:rPr lang="en-US" sz="2800" dirty="0" smtClean="0"/>
              <a:t>And you shall know the truth, and the truth shall make you free.”</a:t>
            </a:r>
          </a:p>
          <a:p>
            <a:pPr>
              <a:lnSpc>
                <a:spcPts val="3000"/>
              </a:lnSpc>
            </a:pPr>
            <a:r>
              <a:rPr lang="en-US" dirty="0" smtClean="0">
                <a:solidFill>
                  <a:srgbClr val="FFC000"/>
                </a:solidFill>
              </a:rPr>
              <a:t>1 Peter 1:22-23 </a:t>
            </a:r>
            <a:r>
              <a:rPr lang="en-US" sz="2800" dirty="0" smtClean="0"/>
              <a:t>Since you have purified your souls in obeying the truth through the Spirit..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8-20-17-full_armor_of_god_breastplate_of_righteousness-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676400"/>
            <a:ext cx="9144000" cy="44196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1600200"/>
            <a:ext cx="9144000" cy="4495800"/>
          </a:xfrm>
          <a:prstGeom prst="rect">
            <a:avLst/>
          </a:prstGeom>
          <a:solidFill>
            <a:schemeClr val="tx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304800"/>
            <a:ext cx="5943600" cy="1143000"/>
          </a:xfrm>
        </p:spPr>
        <p:txBody>
          <a:bodyPr/>
          <a:lstStyle/>
          <a:p>
            <a:r>
              <a:rPr lang="en-US" dirty="0" smtClean="0"/>
              <a:t>Breastplate of Righteousness..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81000" y="1752601"/>
            <a:ext cx="8229600" cy="4191000"/>
          </a:xfrm>
        </p:spPr>
        <p:txBody>
          <a:bodyPr/>
          <a:lstStyle/>
          <a:p>
            <a:pPr>
              <a:lnSpc>
                <a:spcPts val="3000"/>
              </a:lnSpc>
            </a:pPr>
            <a:r>
              <a:rPr lang="en-US" dirty="0" smtClean="0">
                <a:solidFill>
                  <a:srgbClr val="FFC000"/>
                </a:solidFill>
              </a:rPr>
              <a:t>1 </a:t>
            </a:r>
            <a:r>
              <a:rPr lang="en-US" dirty="0" err="1" smtClean="0">
                <a:solidFill>
                  <a:srgbClr val="FFC000"/>
                </a:solidFill>
              </a:rPr>
              <a:t>Thess</a:t>
            </a:r>
            <a:r>
              <a:rPr lang="en-US" dirty="0" smtClean="0">
                <a:solidFill>
                  <a:srgbClr val="FFC000"/>
                </a:solidFill>
              </a:rPr>
              <a:t> 5:8 </a:t>
            </a:r>
            <a:r>
              <a:rPr lang="en-US" sz="2700" dirty="0" smtClean="0"/>
              <a:t>But let us who are of the day be sober, putting on the breastplate of faith and love..</a:t>
            </a:r>
          </a:p>
          <a:p>
            <a:pPr>
              <a:lnSpc>
                <a:spcPts val="3000"/>
              </a:lnSpc>
            </a:pPr>
            <a:r>
              <a:rPr lang="en-US" sz="2700" dirty="0" smtClean="0">
                <a:solidFill>
                  <a:srgbClr val="FFC000"/>
                </a:solidFill>
              </a:rPr>
              <a:t>Titus 2:11-12</a:t>
            </a:r>
            <a:r>
              <a:rPr lang="en-US" sz="2700" dirty="0" smtClean="0"/>
              <a:t> </a:t>
            </a:r>
            <a:r>
              <a:rPr lang="en-US" sz="2800" dirty="0" smtClean="0"/>
              <a:t>teaching us that, denying </a:t>
            </a:r>
            <a:r>
              <a:rPr lang="en-US" sz="2800" dirty="0" err="1" smtClean="0"/>
              <a:t>ungod-liness</a:t>
            </a:r>
            <a:r>
              <a:rPr lang="en-US" sz="2800" dirty="0" smtClean="0"/>
              <a:t> and worldly lusts, we should live soberly, righteously, and godly in the present age..</a:t>
            </a:r>
            <a:endParaRPr lang="en-US" sz="27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8-27-17-Stand-series-Lesson-4-_Shoes-Of-The-gospel_of_peace-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676400"/>
            <a:ext cx="9144000" cy="44196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1600200"/>
            <a:ext cx="9144000" cy="4495800"/>
          </a:xfrm>
          <a:prstGeom prst="rect">
            <a:avLst/>
          </a:prstGeom>
          <a:solidFill>
            <a:schemeClr val="tx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304800"/>
            <a:ext cx="6019800" cy="1143000"/>
          </a:xfrm>
        </p:spPr>
        <p:txBody>
          <a:bodyPr/>
          <a:lstStyle/>
          <a:p>
            <a:r>
              <a:rPr lang="en-US" dirty="0" smtClean="0"/>
              <a:t>Shoes of the Gospel of Peace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ts val="3000"/>
              </a:lnSpc>
            </a:pPr>
            <a:r>
              <a:rPr lang="en-US" dirty="0" smtClean="0">
                <a:solidFill>
                  <a:srgbClr val="FFC000"/>
                </a:solidFill>
              </a:rPr>
              <a:t>John 14:27 </a:t>
            </a:r>
            <a:r>
              <a:rPr lang="en-US" sz="2700" dirty="0" smtClean="0"/>
              <a:t>Peace I leave with you, My peace I give to you; not as the world gives do I give to you. </a:t>
            </a:r>
          </a:p>
          <a:p>
            <a:pPr>
              <a:lnSpc>
                <a:spcPts val="3000"/>
              </a:lnSpc>
            </a:pPr>
            <a:r>
              <a:rPr lang="en-US" sz="2700" dirty="0" smtClean="0">
                <a:solidFill>
                  <a:srgbClr val="FFC000"/>
                </a:solidFill>
              </a:rPr>
              <a:t>Rom 5:1-2 </a:t>
            </a:r>
            <a:r>
              <a:rPr lang="en-US" sz="2800" dirty="0" smtClean="0"/>
              <a:t>having been justified by faith, we have peace with God through our Lord Jesus Christ..</a:t>
            </a:r>
            <a:endParaRPr lang="en-US" sz="27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tand-Series-9-3-17-_shield_of_faith-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676400"/>
            <a:ext cx="9144000" cy="44196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1600200"/>
            <a:ext cx="9144000" cy="4495800"/>
          </a:xfrm>
          <a:prstGeom prst="rect">
            <a:avLst/>
          </a:prstGeom>
          <a:solidFill>
            <a:schemeClr val="tx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Shield of Faith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ts val="3000"/>
              </a:lnSpc>
            </a:pPr>
            <a:r>
              <a:rPr lang="en-US" dirty="0" smtClean="0">
                <a:solidFill>
                  <a:srgbClr val="FFC000"/>
                </a:solidFill>
              </a:rPr>
              <a:t>Rom 10:17 </a:t>
            </a:r>
            <a:r>
              <a:rPr lang="en-US" sz="2700" dirty="0" smtClean="0"/>
              <a:t>faith </a:t>
            </a:r>
            <a:r>
              <a:rPr lang="en-US" sz="2700" i="1" dirty="0" smtClean="0"/>
              <a:t>comes</a:t>
            </a:r>
            <a:r>
              <a:rPr lang="en-US" sz="2700" dirty="0" smtClean="0"/>
              <a:t> by hearing, and hearing by the word of God</a:t>
            </a:r>
            <a:r>
              <a:rPr lang="en-US" dirty="0" smtClean="0"/>
              <a:t>.</a:t>
            </a:r>
          </a:p>
          <a:p>
            <a:pPr>
              <a:lnSpc>
                <a:spcPts val="3000"/>
              </a:lnSpc>
            </a:pPr>
            <a:r>
              <a:rPr lang="en-US" dirty="0" smtClean="0">
                <a:solidFill>
                  <a:srgbClr val="FFC000"/>
                </a:solidFill>
              </a:rPr>
              <a:t>Heb 11:1 </a:t>
            </a:r>
            <a:r>
              <a:rPr lang="en-US" sz="2700" dirty="0" smtClean="0"/>
              <a:t>Now faith is the substance of things hoped for, the evidence of things not seen. </a:t>
            </a:r>
            <a:endParaRPr lang="en-US" sz="27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helme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676400"/>
            <a:ext cx="9144000" cy="44196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1600200"/>
            <a:ext cx="9144000" cy="4495800"/>
          </a:xfrm>
          <a:prstGeom prst="rect">
            <a:avLst/>
          </a:prstGeom>
          <a:solidFill>
            <a:schemeClr val="tx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Helmet of Salvation..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ts val="3000"/>
              </a:lnSpc>
            </a:pPr>
            <a:r>
              <a:rPr lang="en-US" dirty="0" smtClean="0">
                <a:solidFill>
                  <a:srgbClr val="FFC000"/>
                </a:solidFill>
              </a:rPr>
              <a:t>1 </a:t>
            </a:r>
            <a:r>
              <a:rPr lang="en-US" dirty="0" err="1" smtClean="0">
                <a:solidFill>
                  <a:srgbClr val="FFC000"/>
                </a:solidFill>
              </a:rPr>
              <a:t>Thess</a:t>
            </a:r>
            <a:r>
              <a:rPr lang="en-US" dirty="0" smtClean="0">
                <a:solidFill>
                  <a:srgbClr val="FFC000"/>
                </a:solidFill>
              </a:rPr>
              <a:t> 5:8 </a:t>
            </a:r>
            <a:r>
              <a:rPr lang="en-US" sz="2700" dirty="0" smtClean="0"/>
              <a:t>But let us who are of the day be sober, putting on .. </a:t>
            </a:r>
            <a:r>
              <a:rPr lang="en-US" sz="2700" i="1" dirty="0" smtClean="0"/>
              <a:t>as</a:t>
            </a:r>
            <a:r>
              <a:rPr lang="en-US" sz="2700" dirty="0" smtClean="0"/>
              <a:t> a helmet the hope of salvation. </a:t>
            </a:r>
          </a:p>
          <a:p>
            <a:pPr>
              <a:lnSpc>
                <a:spcPts val="3000"/>
              </a:lnSpc>
            </a:pPr>
            <a:r>
              <a:rPr lang="en-US" sz="2700" dirty="0" smtClean="0">
                <a:solidFill>
                  <a:srgbClr val="FFC000"/>
                </a:solidFill>
              </a:rPr>
              <a:t>1 John 5:11-12 </a:t>
            </a:r>
            <a:r>
              <a:rPr lang="en-US" sz="2700" dirty="0" smtClean="0"/>
              <a:t>And this is the testimony: that God has given us eternal life, and this life is in His Son. </a:t>
            </a:r>
            <a:endParaRPr lang="en-US" sz="27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9-17-17-Stand-Series-_sword_of_the_spirit-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676400"/>
            <a:ext cx="9144000" cy="44196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1600200"/>
            <a:ext cx="9144000" cy="4495800"/>
          </a:xfrm>
          <a:prstGeom prst="rect">
            <a:avLst/>
          </a:prstGeom>
          <a:solidFill>
            <a:schemeClr val="tx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Sword of the Spirit..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ts val="3000"/>
              </a:lnSpc>
            </a:pPr>
            <a:r>
              <a:rPr lang="en-US" dirty="0" smtClean="0">
                <a:solidFill>
                  <a:srgbClr val="FFC000"/>
                </a:solidFill>
              </a:rPr>
              <a:t>Matt 4:4-10 </a:t>
            </a:r>
            <a:r>
              <a:rPr lang="en-US" sz="2700" dirty="0" smtClean="0"/>
              <a:t>It is written.. man shall not live by bread alone but every word from mouth of God..</a:t>
            </a:r>
          </a:p>
          <a:p>
            <a:pPr>
              <a:lnSpc>
                <a:spcPts val="3000"/>
              </a:lnSpc>
            </a:pPr>
            <a:r>
              <a:rPr lang="en-US" dirty="0" smtClean="0">
                <a:solidFill>
                  <a:srgbClr val="FFC000"/>
                </a:solidFill>
              </a:rPr>
              <a:t>Heb 4:12</a:t>
            </a:r>
            <a:r>
              <a:rPr lang="en-US" dirty="0" smtClean="0"/>
              <a:t> </a:t>
            </a:r>
            <a:r>
              <a:rPr lang="en-US" sz="2700" dirty="0" smtClean="0"/>
              <a:t>the word of God is living and active and sharper than any two edged sword..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2161</TotalTime>
  <Words>380</Words>
  <Application>Microsoft Office PowerPoint</Application>
  <PresentationFormat>On-screen Show (4:3)</PresentationFormat>
  <Paragraphs>33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The Whole Armor of God</vt:lpstr>
      <vt:lpstr>Be Strong in the Lord..</vt:lpstr>
      <vt:lpstr>Put on the Whole Armor of God</vt:lpstr>
      <vt:lpstr>Belt of Truth..</vt:lpstr>
      <vt:lpstr>Breastplate of Righteousness..</vt:lpstr>
      <vt:lpstr>Shoes of the Gospel of Peace</vt:lpstr>
      <vt:lpstr>The Shield of Faith</vt:lpstr>
      <vt:lpstr>Helmet of Salvation..</vt:lpstr>
      <vt:lpstr>Sword of the Spirit..</vt:lpstr>
      <vt:lpstr>Having done all.. To Stand</vt:lpstr>
      <vt:lpstr>The Whole Armor of God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Paul Bailey</cp:lastModifiedBy>
  <cp:revision>240</cp:revision>
  <dcterms:created xsi:type="dcterms:W3CDTF">2011-02-15T07:29:10Z</dcterms:created>
  <dcterms:modified xsi:type="dcterms:W3CDTF">2019-06-08T00:38:58Z</dcterms:modified>
</cp:coreProperties>
</file>