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9" r:id="rId3"/>
    <p:sldId id="270" r:id="rId4"/>
    <p:sldId id="266" r:id="rId5"/>
    <p:sldId id="271" r:id="rId6"/>
    <p:sldId id="272" r:id="rId7"/>
    <p:sldId id="273" r:id="rId8"/>
    <p:sldId id="274" r:id="rId9"/>
    <p:sldId id="275" r:id="rId10"/>
    <p:sldId id="27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261300"/>
    <a:srgbClr val="663300"/>
    <a:srgbClr val="0094C8"/>
    <a:srgbClr val="0078A2"/>
    <a:srgbClr val="000000"/>
    <a:srgbClr val="FFCC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83" d="100"/>
          <a:sy n="83" d="100"/>
        </p:scale>
        <p:origin x="-720"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6/8/2019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Rectangle 4"/>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304801"/>
            <a:ext cx="7772400" cy="914400"/>
          </a:xfrm>
        </p:spPr>
        <p:txBody>
          <a:bodyPr>
            <a:noAutofit/>
          </a:bodyPr>
          <a:lstStyle>
            <a:lvl1pPr algn="ctr">
              <a:defRPr sz="42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5410200"/>
            <a:ext cx="6400800" cy="685800"/>
          </a:xfrm>
        </p:spPr>
        <p:txBody>
          <a:bodyPr anchor="ctr">
            <a:normAutofit/>
          </a:bodyPr>
          <a:lstStyle>
            <a:lvl1pPr marL="0" indent="0" algn="ctr">
              <a:buNone/>
              <a:defRPr sz="3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6/8/2019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p:cNvSpPr/>
          <p:nvPr userDrawn="1"/>
        </p:nvSpPr>
        <p:spPr>
          <a:xfrm>
            <a:off x="0" y="1524000"/>
            <a:ext cx="9144000" cy="45720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Where you belong 02.jpg"/>
          <p:cNvPicPr>
            <a:picLocks noChangeAspect="1"/>
          </p:cNvPicPr>
          <p:nvPr userDrawn="1"/>
        </p:nvPicPr>
        <p:blipFill>
          <a:blip r:embed="rId13" cstate="print">
            <a:lum bright="-65000" contrast="20000"/>
          </a:blip>
          <a:stretch>
            <a:fillRect/>
          </a:stretch>
        </p:blipFill>
        <p:spPr>
          <a:xfrm>
            <a:off x="0" y="0"/>
            <a:ext cx="9144000" cy="6858000"/>
          </a:xfrm>
          <a:prstGeom prst="rect">
            <a:avLst/>
          </a:prstGeom>
        </p:spPr>
      </p:pic>
      <p:pic>
        <p:nvPicPr>
          <p:cNvPr id="8" name="Picture 7" descr="Beyond Reasonable doubt courtroom.jpg"/>
          <p:cNvPicPr>
            <a:picLocks noChangeAspect="1"/>
          </p:cNvPicPr>
          <p:nvPr userDrawn="1"/>
        </p:nvPicPr>
        <p:blipFill>
          <a:blip r:embed="rId14" cstate="print"/>
          <a:stretch>
            <a:fillRect/>
          </a:stretch>
        </p:blipFill>
        <p:spPr>
          <a:xfrm>
            <a:off x="0" y="1752600"/>
            <a:ext cx="9144000" cy="4191000"/>
          </a:xfrm>
          <a:prstGeom prst="rect">
            <a:avLst/>
          </a:prstGeom>
        </p:spPr>
      </p:pic>
      <p:sp>
        <p:nvSpPr>
          <p:cNvPr id="9" name="Rectangle 8"/>
          <p:cNvSpPr/>
          <p:nvPr userDrawn="1"/>
        </p:nvSpPr>
        <p:spPr>
          <a:xfrm>
            <a:off x="0" y="1752600"/>
            <a:ext cx="9144000" cy="4191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381000" y="1828800"/>
            <a:ext cx="8305800" cy="41148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400" kern="1200">
          <a:solidFill>
            <a:srgbClr val="FFC0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 Beyond Reasonable Doubt</a:t>
            </a:r>
            <a:endParaRPr lang="en-US" dirty="0"/>
          </a:p>
        </p:txBody>
      </p:sp>
      <p:sp>
        <p:nvSpPr>
          <p:cNvPr id="3" name="Subtitle 2"/>
          <p:cNvSpPr>
            <a:spLocks noGrp="1"/>
          </p:cNvSpPr>
          <p:nvPr>
            <p:ph type="subTitle" idx="1"/>
          </p:nvPr>
        </p:nvSpPr>
        <p:spPr>
          <a:xfrm>
            <a:off x="1371600" y="5562600"/>
            <a:ext cx="6400800" cy="990600"/>
          </a:xfrm>
        </p:spPr>
        <p:txBody>
          <a:bodyPr>
            <a:normAutofit/>
          </a:bodyPr>
          <a:lstStyle/>
          <a:p>
            <a:r>
              <a:rPr lang="en-US" sz="4000" dirty="0" smtClean="0"/>
              <a:t>2 Peter 1:13-21</a:t>
            </a:r>
            <a:endParaRPr lang="en-US" sz="4000" dirty="0"/>
          </a:p>
        </p:txBody>
      </p:sp>
      <p:pic>
        <p:nvPicPr>
          <p:cNvPr id="7" name="Picture 6" descr="Beyond Reasonable doubt courtroom 02.jpg"/>
          <p:cNvPicPr>
            <a:picLocks noChangeAspect="1"/>
          </p:cNvPicPr>
          <p:nvPr/>
        </p:nvPicPr>
        <p:blipFill>
          <a:blip r:embed="rId3" cstate="print"/>
          <a:stretch>
            <a:fillRect/>
          </a:stretch>
        </p:blipFill>
        <p:spPr>
          <a:xfrm>
            <a:off x="0" y="1524000"/>
            <a:ext cx="9144001" cy="3962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Where you belong 02.jpg"/>
          <p:cNvPicPr>
            <a:picLocks noChangeAspect="1"/>
          </p:cNvPicPr>
          <p:nvPr/>
        </p:nvPicPr>
        <p:blipFill>
          <a:blip r:embed="rId2" cstate="print">
            <a:lum bright="-65000" contrast="20000"/>
          </a:blip>
          <a:stretch>
            <a:fillRect/>
          </a:stretch>
        </p:blipFill>
        <p:spPr>
          <a:xfrm>
            <a:off x="0" y="0"/>
            <a:ext cx="9144000" cy="6858000"/>
          </a:xfrm>
          <a:prstGeom prst="rect">
            <a:avLst/>
          </a:prstGeom>
        </p:spPr>
      </p:pic>
      <p:sp>
        <p:nvSpPr>
          <p:cNvPr id="2" name="Title 1"/>
          <p:cNvSpPr>
            <a:spLocks noGrp="1"/>
          </p:cNvSpPr>
          <p:nvPr>
            <p:ph type="ctrTitle"/>
          </p:nvPr>
        </p:nvSpPr>
        <p:spPr>
          <a:xfrm>
            <a:off x="381000" y="228601"/>
            <a:ext cx="8305800" cy="1066800"/>
          </a:xfrm>
        </p:spPr>
        <p:txBody>
          <a:bodyPr/>
          <a:lstStyle/>
          <a:p>
            <a:r>
              <a:rPr lang="en-US" dirty="0" smtClean="0"/>
              <a:t> Beyond Reasonable Doubt</a:t>
            </a:r>
            <a:endParaRPr lang="en-US" dirty="0"/>
          </a:p>
        </p:txBody>
      </p:sp>
      <p:sp>
        <p:nvSpPr>
          <p:cNvPr id="3" name="Subtitle 2"/>
          <p:cNvSpPr>
            <a:spLocks noGrp="1"/>
          </p:cNvSpPr>
          <p:nvPr>
            <p:ph type="subTitle" idx="1"/>
          </p:nvPr>
        </p:nvSpPr>
        <p:spPr>
          <a:xfrm>
            <a:off x="1371600" y="5562600"/>
            <a:ext cx="6400800" cy="990600"/>
          </a:xfrm>
        </p:spPr>
        <p:txBody>
          <a:bodyPr>
            <a:normAutofit/>
          </a:bodyPr>
          <a:lstStyle/>
          <a:p>
            <a:r>
              <a:rPr lang="en-US" sz="4000" dirty="0" smtClean="0"/>
              <a:t>2 Peter 1:13-21</a:t>
            </a:r>
            <a:endParaRPr lang="en-US" sz="4000" dirty="0"/>
          </a:p>
        </p:txBody>
      </p:sp>
      <p:pic>
        <p:nvPicPr>
          <p:cNvPr id="7" name="Picture 6" descr="Beyond Reasonable doubt courtroom 02.jpg"/>
          <p:cNvPicPr>
            <a:picLocks noChangeAspect="1"/>
          </p:cNvPicPr>
          <p:nvPr/>
        </p:nvPicPr>
        <p:blipFill>
          <a:blip r:embed="rId3" cstate="print"/>
          <a:stretch>
            <a:fillRect/>
          </a:stretch>
        </p:blipFill>
        <p:spPr>
          <a:xfrm>
            <a:off x="0" y="1524000"/>
            <a:ext cx="9144001" cy="3962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76400"/>
            <a:ext cx="91440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325 2-peter-1-16.jpg"/>
          <p:cNvPicPr>
            <a:picLocks noChangeAspect="1"/>
          </p:cNvPicPr>
          <p:nvPr/>
        </p:nvPicPr>
        <p:blipFill>
          <a:blip r:embed="rId2" cstate="print">
            <a:lum bright="-15000" contrast="10000"/>
          </a:blip>
          <a:stretch>
            <a:fillRect/>
          </a:stretch>
        </p:blipFill>
        <p:spPr>
          <a:xfrm>
            <a:off x="0" y="1676400"/>
            <a:ext cx="9144000" cy="2838188"/>
          </a:xfrm>
          <a:prstGeom prst="rect">
            <a:avLst/>
          </a:prstGeom>
        </p:spPr>
      </p:pic>
      <p:sp>
        <p:nvSpPr>
          <p:cNvPr id="4" name="Title 3"/>
          <p:cNvSpPr>
            <a:spLocks noGrp="1"/>
          </p:cNvSpPr>
          <p:nvPr>
            <p:ph type="title"/>
          </p:nvPr>
        </p:nvSpPr>
        <p:spPr/>
        <p:txBody>
          <a:bodyPr/>
          <a:lstStyle/>
          <a:p>
            <a:r>
              <a:rPr lang="en-US" dirty="0" smtClean="0"/>
              <a:t>Uniqueness of </a:t>
            </a:r>
            <a:r>
              <a:rPr lang="en-US" dirty="0" smtClean="0"/>
              <a:t>Christianity..</a:t>
            </a:r>
            <a:endParaRPr lang="en-US" dirty="0"/>
          </a:p>
        </p:txBody>
      </p:sp>
      <p:sp>
        <p:nvSpPr>
          <p:cNvPr id="6" name="Rectangle 5"/>
          <p:cNvSpPr/>
          <p:nvPr/>
        </p:nvSpPr>
        <p:spPr>
          <a:xfrm>
            <a:off x="0" y="1676400"/>
            <a:ext cx="9144000" cy="4800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533400" y="4572000"/>
            <a:ext cx="8305800" cy="1752600"/>
          </a:xfrm>
        </p:spPr>
        <p:txBody>
          <a:bodyPr>
            <a:normAutofit fontScale="85000" lnSpcReduction="10000"/>
          </a:bodyPr>
          <a:lstStyle/>
          <a:p>
            <a:pPr>
              <a:lnSpc>
                <a:spcPts val="3000"/>
              </a:lnSpc>
              <a:buNone/>
            </a:pPr>
            <a:r>
              <a:rPr lang="en-US" dirty="0" smtClean="0"/>
              <a:t>    </a:t>
            </a:r>
            <a:r>
              <a:rPr lang="en-US" dirty="0" smtClean="0">
                <a:solidFill>
                  <a:srgbClr val="FFC000"/>
                </a:solidFill>
              </a:rPr>
              <a:t>Acts 26:26 </a:t>
            </a:r>
            <a:r>
              <a:rPr lang="en-US" dirty="0" smtClean="0"/>
              <a:t>For the king, before whom I also speak freely, knows these things; for I am convinced that none of these things escapes his attention, since this thing was not done in a corner.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76400"/>
            <a:ext cx="9144000" cy="4343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325 2-peter-1-16.jpg"/>
          <p:cNvPicPr>
            <a:picLocks noChangeAspect="1"/>
          </p:cNvPicPr>
          <p:nvPr/>
        </p:nvPicPr>
        <p:blipFill>
          <a:blip r:embed="rId2" cstate="print">
            <a:lum bright="-15000" contrast="10000"/>
          </a:blip>
          <a:stretch>
            <a:fillRect/>
          </a:stretch>
        </p:blipFill>
        <p:spPr>
          <a:xfrm>
            <a:off x="0" y="1676400"/>
            <a:ext cx="9144000" cy="2838188"/>
          </a:xfrm>
          <a:prstGeom prst="rect">
            <a:avLst/>
          </a:prstGeom>
        </p:spPr>
      </p:pic>
      <p:sp>
        <p:nvSpPr>
          <p:cNvPr id="4" name="Title 3"/>
          <p:cNvSpPr>
            <a:spLocks noGrp="1"/>
          </p:cNvSpPr>
          <p:nvPr>
            <p:ph type="title"/>
          </p:nvPr>
        </p:nvSpPr>
        <p:spPr/>
        <p:txBody>
          <a:bodyPr/>
          <a:lstStyle/>
          <a:p>
            <a:r>
              <a:rPr lang="en-US" dirty="0" smtClean="0"/>
              <a:t>Based on historical facts..</a:t>
            </a:r>
            <a:endParaRPr lang="en-US" dirty="0"/>
          </a:p>
        </p:txBody>
      </p:sp>
      <p:sp>
        <p:nvSpPr>
          <p:cNvPr id="6" name="Rectangle 5"/>
          <p:cNvSpPr/>
          <p:nvPr/>
        </p:nvSpPr>
        <p:spPr>
          <a:xfrm>
            <a:off x="0" y="1676400"/>
            <a:ext cx="9144000" cy="4800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533400" y="4648200"/>
            <a:ext cx="8305800" cy="1676400"/>
          </a:xfrm>
        </p:spPr>
        <p:txBody>
          <a:bodyPr>
            <a:normAutofit/>
          </a:bodyPr>
          <a:lstStyle/>
          <a:p>
            <a:pPr>
              <a:lnSpc>
                <a:spcPts val="3000"/>
              </a:lnSpc>
              <a:buNone/>
            </a:pPr>
            <a:r>
              <a:rPr lang="en-US" dirty="0" smtClean="0"/>
              <a:t>    </a:t>
            </a:r>
            <a:r>
              <a:rPr lang="en-US" dirty="0" smtClean="0">
                <a:solidFill>
                  <a:srgbClr val="FFC000"/>
                </a:solidFill>
              </a:rPr>
              <a:t>2 Peter 1:16</a:t>
            </a:r>
            <a:r>
              <a:rPr lang="en-US" dirty="0" smtClean="0"/>
              <a:t>  “We did not follow cleverly invented stories when we told you about the power and coming of our Lord Jesus Christ, but we were eyewitnesses of His majesty.”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200" dirty="0" smtClean="0">
                <a:solidFill>
                  <a:srgbClr val="FF0000"/>
                </a:solidFill>
              </a:rPr>
              <a:t>1</a:t>
            </a:r>
            <a:r>
              <a:rPr lang="en-US" dirty="0" smtClean="0"/>
              <a:t>  Jesus provided evidence..</a:t>
            </a:r>
            <a:endParaRPr lang="en-US" dirty="0"/>
          </a:p>
        </p:txBody>
      </p:sp>
      <p:sp>
        <p:nvSpPr>
          <p:cNvPr id="8" name="Content Placeholder 7"/>
          <p:cNvSpPr>
            <a:spLocks noGrp="1"/>
          </p:cNvSpPr>
          <p:nvPr>
            <p:ph idx="1"/>
          </p:nvPr>
        </p:nvSpPr>
        <p:spPr/>
        <p:txBody>
          <a:bodyPr/>
          <a:lstStyle/>
          <a:p>
            <a:pPr>
              <a:lnSpc>
                <a:spcPts val="3000"/>
              </a:lnSpc>
            </a:pPr>
            <a:r>
              <a:rPr lang="en-US" dirty="0" smtClean="0">
                <a:solidFill>
                  <a:srgbClr val="FFC000"/>
                </a:solidFill>
              </a:rPr>
              <a:t>Acts 1:3 </a:t>
            </a:r>
            <a:r>
              <a:rPr lang="en-US" sz="2700" dirty="0" smtClean="0"/>
              <a:t>to whom He also presented Himself alive after His suffering by many </a:t>
            </a:r>
            <a:r>
              <a:rPr lang="en-US" sz="2700" dirty="0" smtClean="0"/>
              <a:t>infallible </a:t>
            </a:r>
            <a:r>
              <a:rPr lang="en-US" sz="2700" dirty="0" smtClean="0"/>
              <a:t>proofs, being seen by them during forty days and speaking of the things pertaining to the kingdom of God</a:t>
            </a:r>
            <a:r>
              <a:rPr lang="en-US" sz="2700" dirty="0" smtClean="0"/>
              <a:t>.</a:t>
            </a:r>
          </a:p>
          <a:p>
            <a:pPr>
              <a:lnSpc>
                <a:spcPts val="3000"/>
              </a:lnSpc>
            </a:pPr>
            <a:r>
              <a:rPr lang="en-US" sz="2700" dirty="0" smtClean="0">
                <a:solidFill>
                  <a:srgbClr val="FFC000"/>
                </a:solidFill>
              </a:rPr>
              <a:t>John 5:36-40 </a:t>
            </a:r>
            <a:r>
              <a:rPr lang="en-US" sz="2800" dirty="0" smtClean="0"/>
              <a:t>But I have a greater witness than John’s; for the works which the Father has given Me to finish—the very works that I do—bear witness of Me, that the Father has sent Me.</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ssolv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0021508_the-road-to-emmaus-folding-card-5-x-7_870.jpeg"/>
          <p:cNvPicPr>
            <a:picLocks noChangeAspect="1"/>
          </p:cNvPicPr>
          <p:nvPr/>
        </p:nvPicPr>
        <p:blipFill>
          <a:blip r:embed="rId2" cstate="print">
            <a:lum bright="-10000" contrast="10000"/>
          </a:blip>
          <a:srcRect t="6207" b="6207"/>
          <a:stretch>
            <a:fillRect/>
          </a:stretch>
        </p:blipFill>
        <p:spPr>
          <a:xfrm>
            <a:off x="0" y="1752600"/>
            <a:ext cx="9144001" cy="4238886"/>
          </a:xfrm>
          <a:prstGeom prst="rect">
            <a:avLst/>
          </a:prstGeom>
        </p:spPr>
      </p:pic>
      <p:sp>
        <p:nvSpPr>
          <p:cNvPr id="3" name="Title 2"/>
          <p:cNvSpPr>
            <a:spLocks noGrp="1"/>
          </p:cNvSpPr>
          <p:nvPr>
            <p:ph type="title"/>
          </p:nvPr>
        </p:nvSpPr>
        <p:spPr/>
        <p:txBody>
          <a:bodyPr/>
          <a:lstStyle/>
          <a:p>
            <a:r>
              <a:rPr lang="en-US" sz="4200" dirty="0" smtClean="0">
                <a:solidFill>
                  <a:srgbClr val="FF0000"/>
                </a:solidFill>
              </a:rPr>
              <a:t>1</a:t>
            </a:r>
            <a:r>
              <a:rPr lang="en-US" dirty="0" smtClean="0"/>
              <a:t>  Jesus provided evidence..</a:t>
            </a:r>
            <a:endParaRPr lang="en-US" dirty="0"/>
          </a:p>
        </p:txBody>
      </p:sp>
      <p:sp>
        <p:nvSpPr>
          <p:cNvPr id="7" name="Rectangle 6"/>
          <p:cNvSpPr/>
          <p:nvPr/>
        </p:nvSpPr>
        <p:spPr>
          <a:xfrm>
            <a:off x="0" y="1752600"/>
            <a:ext cx="9144000" cy="48006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p:cNvSpPr>
            <a:spLocks noGrp="1"/>
          </p:cNvSpPr>
          <p:nvPr>
            <p:ph idx="1"/>
          </p:nvPr>
        </p:nvSpPr>
        <p:spPr>
          <a:xfrm>
            <a:off x="457200" y="1828800"/>
            <a:ext cx="8305800" cy="4191000"/>
          </a:xfrm>
        </p:spPr>
        <p:txBody>
          <a:bodyPr/>
          <a:lstStyle/>
          <a:p>
            <a:pPr>
              <a:lnSpc>
                <a:spcPts val="3000"/>
              </a:lnSpc>
            </a:pPr>
            <a:r>
              <a:rPr lang="en-US" dirty="0" smtClean="0">
                <a:solidFill>
                  <a:srgbClr val="FFC000"/>
                </a:solidFill>
              </a:rPr>
              <a:t>Luke 24:25-27 </a:t>
            </a:r>
            <a:r>
              <a:rPr lang="en-US" dirty="0" smtClean="0"/>
              <a:t>“Ought </a:t>
            </a:r>
            <a:r>
              <a:rPr lang="en-US" dirty="0" smtClean="0"/>
              <a:t>not the Christ to have suffered these things and to enter into His glory?” </a:t>
            </a:r>
            <a:r>
              <a:rPr lang="en-US" baseline="30000" dirty="0" smtClean="0"/>
              <a:t>27 </a:t>
            </a:r>
            <a:r>
              <a:rPr lang="en-US" dirty="0" smtClean="0"/>
              <a:t>And beginning at Moses and all the Prophets, He </a:t>
            </a:r>
            <a:r>
              <a:rPr lang="en-US" dirty="0" smtClean="0"/>
              <a:t>expounded </a:t>
            </a:r>
            <a:r>
              <a:rPr lang="en-US" dirty="0" smtClean="0"/>
              <a:t>to them in all the Scriptures the things concerning Himself.</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324600" cy="1143000"/>
          </a:xfrm>
        </p:spPr>
        <p:txBody>
          <a:bodyPr>
            <a:normAutofit fontScale="90000"/>
          </a:bodyPr>
          <a:lstStyle/>
          <a:p>
            <a:r>
              <a:rPr lang="en-US" sz="4200" dirty="0" smtClean="0">
                <a:solidFill>
                  <a:srgbClr val="FF0000"/>
                </a:solidFill>
              </a:rPr>
              <a:t>2</a:t>
            </a:r>
            <a:r>
              <a:rPr lang="en-US" dirty="0" smtClean="0"/>
              <a:t>  Evidence in apostles’ preaching..</a:t>
            </a:r>
            <a:endParaRPr lang="en-US" dirty="0"/>
          </a:p>
        </p:txBody>
      </p:sp>
      <p:sp>
        <p:nvSpPr>
          <p:cNvPr id="5" name="Content Placeholder 4"/>
          <p:cNvSpPr>
            <a:spLocks noGrp="1"/>
          </p:cNvSpPr>
          <p:nvPr>
            <p:ph idx="1"/>
          </p:nvPr>
        </p:nvSpPr>
        <p:spPr>
          <a:xfrm>
            <a:off x="457200" y="1828800"/>
            <a:ext cx="8305800" cy="4191000"/>
          </a:xfrm>
        </p:spPr>
        <p:txBody>
          <a:bodyPr/>
          <a:lstStyle/>
          <a:p>
            <a:pPr>
              <a:lnSpc>
                <a:spcPts val="3000"/>
              </a:lnSpc>
            </a:pPr>
            <a:r>
              <a:rPr lang="en-US" dirty="0" smtClean="0">
                <a:solidFill>
                  <a:srgbClr val="FFC000"/>
                </a:solidFill>
              </a:rPr>
              <a:t>Acts 2:22-24 </a:t>
            </a:r>
            <a:r>
              <a:rPr lang="en-US" baseline="30000" dirty="0" smtClean="0"/>
              <a:t> </a:t>
            </a:r>
            <a:r>
              <a:rPr lang="en-US" dirty="0" smtClean="0"/>
              <a:t>“Men of Israel, hear these words: Jesus of Nazareth, a Man attested by God to you by miracles, wonders, and signs which God did through Him in your midst, as you yourselves also know</a:t>
            </a:r>
            <a:r>
              <a:rPr lang="en-US" dirty="0" smtClean="0"/>
              <a:t>—</a:t>
            </a:r>
          </a:p>
          <a:p>
            <a:pPr>
              <a:lnSpc>
                <a:spcPts val="3000"/>
              </a:lnSpc>
            </a:pPr>
            <a:r>
              <a:rPr lang="en-US" dirty="0" smtClean="0">
                <a:solidFill>
                  <a:srgbClr val="FFC000"/>
                </a:solidFill>
              </a:rPr>
              <a:t>2:32 </a:t>
            </a:r>
            <a:r>
              <a:rPr lang="en-US" dirty="0" smtClean="0"/>
              <a:t>This </a:t>
            </a:r>
            <a:r>
              <a:rPr lang="en-US" dirty="0" smtClean="0"/>
              <a:t>Jesus God has raised up, of which we are all witnesses.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324600" cy="1143000"/>
          </a:xfrm>
        </p:spPr>
        <p:txBody>
          <a:bodyPr>
            <a:normAutofit fontScale="90000"/>
          </a:bodyPr>
          <a:lstStyle/>
          <a:p>
            <a:r>
              <a:rPr lang="en-US" sz="4200" dirty="0" smtClean="0">
                <a:solidFill>
                  <a:srgbClr val="FF0000"/>
                </a:solidFill>
              </a:rPr>
              <a:t>2</a:t>
            </a:r>
            <a:r>
              <a:rPr lang="en-US" dirty="0" smtClean="0"/>
              <a:t>  Evidence in apostles’ preaching..</a:t>
            </a:r>
            <a:endParaRPr lang="en-US" dirty="0"/>
          </a:p>
        </p:txBody>
      </p:sp>
      <p:sp>
        <p:nvSpPr>
          <p:cNvPr id="5" name="Content Placeholder 4"/>
          <p:cNvSpPr>
            <a:spLocks noGrp="1"/>
          </p:cNvSpPr>
          <p:nvPr>
            <p:ph idx="1"/>
          </p:nvPr>
        </p:nvSpPr>
        <p:spPr>
          <a:xfrm>
            <a:off x="457200" y="1828800"/>
            <a:ext cx="8305800" cy="4191000"/>
          </a:xfrm>
        </p:spPr>
        <p:txBody>
          <a:bodyPr/>
          <a:lstStyle/>
          <a:p>
            <a:pPr>
              <a:lnSpc>
                <a:spcPts val="3000"/>
              </a:lnSpc>
            </a:pPr>
            <a:r>
              <a:rPr lang="en-US" dirty="0" smtClean="0">
                <a:solidFill>
                  <a:srgbClr val="FFC000"/>
                </a:solidFill>
              </a:rPr>
              <a:t>Acts 13:27 </a:t>
            </a:r>
            <a:r>
              <a:rPr lang="en-US" sz="2800" dirty="0" smtClean="0"/>
              <a:t>For those who dwell in Jerusalem, and their rulers, because they did not know Him, nor even the voices of the Prophets which are read every Sabbath, have fulfilled them in condemning Him</a:t>
            </a:r>
            <a:r>
              <a:rPr lang="en-US" sz="2800" i="1" dirty="0" smtClean="0"/>
              <a:t>.</a:t>
            </a:r>
          </a:p>
          <a:p>
            <a:pPr>
              <a:lnSpc>
                <a:spcPts val="3000"/>
              </a:lnSpc>
            </a:pPr>
            <a:r>
              <a:rPr lang="en-US" sz="2800" dirty="0" smtClean="0">
                <a:solidFill>
                  <a:srgbClr val="FFC000"/>
                </a:solidFill>
              </a:rPr>
              <a:t>31</a:t>
            </a:r>
            <a:r>
              <a:rPr lang="en-US" sz="2800" dirty="0" smtClean="0"/>
              <a:t> He was seen for many days by those who came up with Him from Galilee to Jerusalem, who are His witnesses to the people.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324600" cy="1143000"/>
          </a:xfrm>
        </p:spPr>
        <p:txBody>
          <a:bodyPr>
            <a:normAutofit/>
          </a:bodyPr>
          <a:lstStyle/>
          <a:p>
            <a:r>
              <a:rPr lang="en-US" sz="4200" dirty="0" smtClean="0">
                <a:solidFill>
                  <a:srgbClr val="FF0000"/>
                </a:solidFill>
              </a:rPr>
              <a:t>3</a:t>
            </a:r>
            <a:r>
              <a:rPr lang="en-US" dirty="0" smtClean="0"/>
              <a:t>  Purpose of the Evidence..</a:t>
            </a:r>
            <a:endParaRPr lang="en-US" dirty="0"/>
          </a:p>
        </p:txBody>
      </p:sp>
      <p:sp>
        <p:nvSpPr>
          <p:cNvPr id="5" name="Content Placeholder 4"/>
          <p:cNvSpPr>
            <a:spLocks noGrp="1"/>
          </p:cNvSpPr>
          <p:nvPr>
            <p:ph idx="1"/>
          </p:nvPr>
        </p:nvSpPr>
        <p:spPr>
          <a:xfrm>
            <a:off x="457200" y="1828800"/>
            <a:ext cx="8305800" cy="4191000"/>
          </a:xfrm>
        </p:spPr>
        <p:txBody>
          <a:bodyPr>
            <a:normAutofit/>
          </a:bodyPr>
          <a:lstStyle/>
          <a:p>
            <a:pPr>
              <a:lnSpc>
                <a:spcPts val="2800"/>
              </a:lnSpc>
            </a:pPr>
            <a:r>
              <a:rPr lang="en-US" dirty="0" smtClean="0">
                <a:solidFill>
                  <a:srgbClr val="FFC000"/>
                </a:solidFill>
              </a:rPr>
              <a:t>Luke 1:1-4 </a:t>
            </a:r>
            <a:r>
              <a:rPr lang="en-US" sz="2800" dirty="0" smtClean="0"/>
              <a:t>Inasmuch as many have taken in hand to set in order a narrative of those things which </a:t>
            </a:r>
            <a:r>
              <a:rPr lang="en-US" sz="2800" dirty="0" smtClean="0"/>
              <a:t>have </a:t>
            </a:r>
            <a:r>
              <a:rPr lang="en-US" sz="2800" dirty="0" smtClean="0"/>
              <a:t>been fulfilled among us, </a:t>
            </a:r>
            <a:r>
              <a:rPr lang="en-US" sz="2800" baseline="30000" dirty="0" smtClean="0"/>
              <a:t>2 </a:t>
            </a:r>
            <a:r>
              <a:rPr lang="en-US" sz="2800" dirty="0" smtClean="0"/>
              <a:t>just as those who from the beginning were eyewitnesses and ministers of the word delivered them to </a:t>
            </a:r>
            <a:r>
              <a:rPr lang="en-US" sz="2800" dirty="0" smtClean="0"/>
              <a:t>us..</a:t>
            </a:r>
          </a:p>
          <a:p>
            <a:pPr>
              <a:lnSpc>
                <a:spcPts val="2800"/>
              </a:lnSpc>
            </a:pPr>
            <a:r>
              <a:rPr lang="en-US" sz="2800" dirty="0" smtClean="0">
                <a:solidFill>
                  <a:srgbClr val="FFC000"/>
                </a:solidFill>
              </a:rPr>
              <a:t>3-4 </a:t>
            </a:r>
            <a:r>
              <a:rPr lang="en-US" sz="2800" dirty="0" smtClean="0"/>
              <a:t>that </a:t>
            </a:r>
            <a:r>
              <a:rPr lang="en-US" sz="2800" dirty="0" smtClean="0"/>
              <a:t>you may know the certainty of those things in which you were instructed.</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304800"/>
            <a:ext cx="6324600" cy="1143000"/>
          </a:xfrm>
        </p:spPr>
        <p:txBody>
          <a:bodyPr>
            <a:normAutofit/>
          </a:bodyPr>
          <a:lstStyle/>
          <a:p>
            <a:r>
              <a:rPr lang="en-US" sz="4200" dirty="0" smtClean="0">
                <a:solidFill>
                  <a:srgbClr val="FF0000"/>
                </a:solidFill>
              </a:rPr>
              <a:t>3</a:t>
            </a:r>
            <a:r>
              <a:rPr lang="en-US" dirty="0" smtClean="0"/>
              <a:t>  Purpose of the Evidence..</a:t>
            </a:r>
            <a:endParaRPr lang="en-US" dirty="0"/>
          </a:p>
        </p:txBody>
      </p:sp>
      <p:sp>
        <p:nvSpPr>
          <p:cNvPr id="5" name="Content Placeholder 4"/>
          <p:cNvSpPr>
            <a:spLocks noGrp="1"/>
          </p:cNvSpPr>
          <p:nvPr>
            <p:ph idx="1"/>
          </p:nvPr>
        </p:nvSpPr>
        <p:spPr>
          <a:xfrm>
            <a:off x="457200" y="1828800"/>
            <a:ext cx="8305800" cy="4419600"/>
          </a:xfrm>
        </p:spPr>
        <p:txBody>
          <a:bodyPr>
            <a:normAutofit/>
          </a:bodyPr>
          <a:lstStyle/>
          <a:p>
            <a:pPr>
              <a:lnSpc>
                <a:spcPts val="2800"/>
              </a:lnSpc>
            </a:pPr>
            <a:r>
              <a:rPr lang="en-US" dirty="0" smtClean="0">
                <a:solidFill>
                  <a:srgbClr val="FFC000"/>
                </a:solidFill>
              </a:rPr>
              <a:t>To strengthen our faith.. </a:t>
            </a:r>
            <a:endParaRPr lang="en-US" dirty="0" smtClean="0">
              <a:solidFill>
                <a:srgbClr val="FFC000"/>
              </a:solidFill>
            </a:endParaRPr>
          </a:p>
          <a:p>
            <a:pPr lvl="1">
              <a:lnSpc>
                <a:spcPts val="2800"/>
              </a:lnSpc>
            </a:pPr>
            <a:r>
              <a:rPr lang="en-US" dirty="0" smtClean="0">
                <a:solidFill>
                  <a:srgbClr val="FFC000"/>
                </a:solidFill>
              </a:rPr>
              <a:t>1 </a:t>
            </a:r>
            <a:r>
              <a:rPr lang="en-US" dirty="0" err="1" smtClean="0">
                <a:solidFill>
                  <a:srgbClr val="FFC000"/>
                </a:solidFill>
              </a:rPr>
              <a:t>Cor</a:t>
            </a:r>
            <a:r>
              <a:rPr lang="en-US" dirty="0" smtClean="0">
                <a:solidFill>
                  <a:srgbClr val="FFC000"/>
                </a:solidFill>
              </a:rPr>
              <a:t> 15:20, 58 </a:t>
            </a:r>
            <a:r>
              <a:rPr lang="en-US" dirty="0" smtClean="0"/>
              <a:t> </a:t>
            </a:r>
            <a:r>
              <a:rPr lang="en-US" sz="2700" dirty="0" smtClean="0"/>
              <a:t>Therefore</a:t>
            </a:r>
            <a:r>
              <a:rPr lang="en-US" sz="2700" dirty="0" smtClean="0"/>
              <a:t>, my beloved brethren, be steadfast, immovable, always abounding in the work of the Lord, knowing that your labor is not in vain in the Lord.</a:t>
            </a:r>
            <a:endParaRPr lang="en-US" sz="2700" dirty="0" smtClean="0">
              <a:solidFill>
                <a:srgbClr val="FFC000"/>
              </a:solidFill>
            </a:endParaRPr>
          </a:p>
          <a:p>
            <a:pPr>
              <a:lnSpc>
                <a:spcPts val="2800"/>
              </a:lnSpc>
            </a:pPr>
            <a:r>
              <a:rPr lang="en-US" dirty="0" smtClean="0"/>
              <a:t>To prepare us to share faith with others..</a:t>
            </a:r>
          </a:p>
          <a:p>
            <a:pPr lvl="1">
              <a:lnSpc>
                <a:spcPts val="2800"/>
              </a:lnSpc>
            </a:pPr>
            <a:r>
              <a:rPr lang="en-US" dirty="0" smtClean="0">
                <a:solidFill>
                  <a:srgbClr val="FFC000"/>
                </a:solidFill>
              </a:rPr>
              <a:t>1 Peter 3:15 </a:t>
            </a:r>
            <a:r>
              <a:rPr lang="en-US" dirty="0" smtClean="0"/>
              <a:t>But sanctify the </a:t>
            </a:r>
            <a:r>
              <a:rPr lang="en-US" dirty="0" smtClean="0"/>
              <a:t>Lord God in your hearts, and always </a:t>
            </a:r>
            <a:r>
              <a:rPr lang="en-US" i="1" dirty="0" smtClean="0"/>
              <a:t>be</a:t>
            </a:r>
            <a:r>
              <a:rPr lang="en-US" dirty="0" smtClean="0"/>
              <a:t> ready to </a:t>
            </a:r>
            <a:r>
              <a:rPr lang="en-US" i="1" dirty="0" smtClean="0"/>
              <a:t>give</a:t>
            </a:r>
            <a:r>
              <a:rPr lang="en-US" dirty="0" smtClean="0"/>
              <a:t> a defense to everyone who asks you a reason for the hope that is in you, with meekness and </a:t>
            </a:r>
            <a:r>
              <a:rPr lang="en-US" dirty="0" smtClean="0"/>
              <a:t>fear..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2355</TotalTime>
  <Words>415</Words>
  <Application>Microsoft Office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Beyond Reasonable Doubt</vt:lpstr>
      <vt:lpstr>Uniqueness of Christianity..</vt:lpstr>
      <vt:lpstr>Based on historical facts..</vt:lpstr>
      <vt:lpstr>1  Jesus provided evidence..</vt:lpstr>
      <vt:lpstr>1  Jesus provided evidence..</vt:lpstr>
      <vt:lpstr>2  Evidence in apostles’ preaching..</vt:lpstr>
      <vt:lpstr>2  Evidence in apostles’ preaching..</vt:lpstr>
      <vt:lpstr>3  Purpose of the Evidence..</vt:lpstr>
      <vt:lpstr>3  Purpose of the Evidence..</vt:lpstr>
      <vt:lpstr> Beyond Reasonable Doubt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Paul Bailey</cp:lastModifiedBy>
  <cp:revision>236</cp:revision>
  <dcterms:created xsi:type="dcterms:W3CDTF">2011-02-15T07:29:10Z</dcterms:created>
  <dcterms:modified xsi:type="dcterms:W3CDTF">2019-06-09T21:30:19Z</dcterms:modified>
</cp:coreProperties>
</file>