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66" r:id="rId3"/>
    <p:sldId id="269" r:id="rId4"/>
    <p:sldId id="270" r:id="rId5"/>
    <p:sldId id="271" r:id="rId6"/>
    <p:sldId id="267" r:id="rId7"/>
    <p:sldId id="272"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3" d="100"/>
          <a:sy n="83" d="100"/>
        </p:scale>
        <p:origin x="-138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4102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Where you belong 02.jpg"/>
          <p:cNvPicPr>
            <a:picLocks noChangeAspect="1"/>
          </p:cNvPicPr>
          <p:nvPr userDrawn="1"/>
        </p:nvPicPr>
        <p:blipFill>
          <a:blip r:embed="rId13" cstate="print">
            <a:lum bright="-65000" contrast="20000"/>
          </a:blip>
          <a:stretch>
            <a:fillRect/>
          </a:stretch>
        </p:blipFill>
        <p:spPr>
          <a:xfrm>
            <a:off x="0" y="0"/>
            <a:ext cx="9144000" cy="6858000"/>
          </a:xfrm>
          <a:prstGeom prst="rect">
            <a:avLst/>
          </a:prstGeom>
        </p:spPr>
      </p:pic>
      <p:pic>
        <p:nvPicPr>
          <p:cNvPr id="8" name="Picture 7" descr="aging87713759.jpg"/>
          <p:cNvPicPr>
            <a:picLocks noChangeAspect="1"/>
          </p:cNvPicPr>
          <p:nvPr userDrawn="1"/>
        </p:nvPicPr>
        <p:blipFill>
          <a:blip r:embed="rId14" cstate="print">
            <a:lum bright="-15000" contrast="10000"/>
          </a:blip>
          <a:srcRect t="10141" b="13521"/>
          <a:stretch>
            <a:fillRect/>
          </a:stretch>
        </p:blipFill>
        <p:spPr>
          <a:xfrm>
            <a:off x="0" y="1600200"/>
            <a:ext cx="9144000" cy="4419600"/>
          </a:xfrm>
          <a:prstGeom prst="rect">
            <a:avLst/>
          </a:prstGeom>
        </p:spPr>
      </p:pic>
      <p:pic>
        <p:nvPicPr>
          <p:cNvPr id="14" name="Picture 13" descr="lonely widow.jpg"/>
          <p:cNvPicPr>
            <a:picLocks noChangeAspect="1"/>
          </p:cNvPicPr>
          <p:nvPr userDrawn="1"/>
        </p:nvPicPr>
        <p:blipFill>
          <a:blip r:embed="rId15" cstate="print">
            <a:lum bright="-15000" contrast="10000"/>
          </a:blip>
          <a:srcRect t="10667" b="3556"/>
          <a:stretch>
            <a:fillRect/>
          </a:stretch>
        </p:blipFill>
        <p:spPr>
          <a:xfrm>
            <a:off x="-15725" y="1600200"/>
            <a:ext cx="9159725" cy="44958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13" name="Rectangle 12"/>
          <p:cNvSpPr/>
          <p:nvPr userDrawn="1"/>
        </p:nvSpPr>
        <p:spPr>
          <a:xfrm>
            <a:off x="0" y="1600200"/>
            <a:ext cx="9144000" cy="4495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676401"/>
            <a:ext cx="8305800" cy="4267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ere you belong 02.jpg"/>
          <p:cNvPicPr>
            <a:picLocks noChangeAspect="1"/>
          </p:cNvPicPr>
          <p:nvPr/>
        </p:nvPicPr>
        <p:blipFill>
          <a:blip r:embed="rId2" cstate="print">
            <a:lum bright="-75000" contrast="2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Caring </a:t>
            </a:r>
            <a:r>
              <a:rPr lang="en-US" smtClean="0"/>
              <a:t>for </a:t>
            </a:r>
            <a:r>
              <a:rPr lang="en-US" smtClean="0"/>
              <a:t>Widows</a:t>
            </a:r>
            <a:endParaRPr lang="en-US" dirty="0"/>
          </a:p>
        </p:txBody>
      </p:sp>
      <p:sp>
        <p:nvSpPr>
          <p:cNvPr id="7" name="Rectangle 6"/>
          <p:cNvSpPr/>
          <p:nvPr/>
        </p:nvSpPr>
        <p:spPr>
          <a:xfrm>
            <a:off x="0" y="1752600"/>
            <a:ext cx="9144000" cy="40386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371600" y="5943600"/>
            <a:ext cx="6172200" cy="762000"/>
          </a:xfrm>
        </p:spPr>
        <p:txBody>
          <a:bodyPr>
            <a:normAutofit/>
          </a:bodyPr>
          <a:lstStyle/>
          <a:p>
            <a:r>
              <a:rPr lang="en-US" sz="3600" dirty="0" smtClean="0"/>
              <a:t>Psalm 68:1-5</a:t>
            </a:r>
            <a:endParaRPr lang="en-US" sz="3600" dirty="0"/>
          </a:p>
        </p:txBody>
      </p:sp>
      <p:pic>
        <p:nvPicPr>
          <p:cNvPr id="9" name="Picture 8" descr="lonely widow.jpg"/>
          <p:cNvPicPr>
            <a:picLocks noChangeAspect="1"/>
          </p:cNvPicPr>
          <p:nvPr/>
        </p:nvPicPr>
        <p:blipFill>
          <a:blip r:embed="rId3" cstate="print">
            <a:lum bright="-15000" contrast="10000"/>
          </a:blip>
          <a:srcRect t="14222" b="3556"/>
          <a:stretch>
            <a:fillRect/>
          </a:stretch>
        </p:blipFill>
        <p:spPr>
          <a:xfrm>
            <a:off x="0" y="1524000"/>
            <a:ext cx="9159725" cy="430946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rgbClr val="FF0000"/>
                </a:solidFill>
              </a:rPr>
              <a:t>1</a:t>
            </a:r>
            <a:r>
              <a:rPr lang="en-US" dirty="0" smtClean="0"/>
              <a:t>  How God sees widows..</a:t>
            </a:r>
            <a:endParaRPr lang="en-US" dirty="0"/>
          </a:p>
        </p:txBody>
      </p:sp>
      <p:sp>
        <p:nvSpPr>
          <p:cNvPr id="5" name="Content Placeholder 4"/>
          <p:cNvSpPr>
            <a:spLocks noGrp="1"/>
          </p:cNvSpPr>
          <p:nvPr>
            <p:ph idx="1"/>
          </p:nvPr>
        </p:nvSpPr>
        <p:spPr>
          <a:xfrm>
            <a:off x="381000" y="1676401"/>
            <a:ext cx="8534400" cy="4267200"/>
          </a:xfrm>
        </p:spPr>
        <p:txBody>
          <a:bodyPr/>
          <a:lstStyle/>
          <a:p>
            <a:pPr>
              <a:lnSpc>
                <a:spcPts val="3000"/>
              </a:lnSpc>
            </a:pPr>
            <a:r>
              <a:rPr lang="en-US" dirty="0" smtClean="0">
                <a:solidFill>
                  <a:srgbClr val="FFC000"/>
                </a:solidFill>
              </a:rPr>
              <a:t>Psalm 68:5 </a:t>
            </a:r>
            <a:r>
              <a:rPr lang="en-US" sz="2800" dirty="0" smtClean="0"/>
              <a:t>A father of the fatherless, a defender of widows, is God in His holy habitation.</a:t>
            </a:r>
          </a:p>
          <a:p>
            <a:pPr>
              <a:lnSpc>
                <a:spcPts val="3000"/>
              </a:lnSpc>
            </a:pPr>
            <a:r>
              <a:rPr lang="en-US" dirty="0" smtClean="0">
                <a:solidFill>
                  <a:srgbClr val="FFC000"/>
                </a:solidFill>
              </a:rPr>
              <a:t>Deut 10:18 </a:t>
            </a:r>
            <a:r>
              <a:rPr lang="en-US" sz="2800" dirty="0" smtClean="0"/>
              <a:t>He administers justice for the fatherless and the widow, and loves the stranger, giving him food and clothing.</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rgbClr val="FF0000"/>
                </a:solidFill>
              </a:rPr>
              <a:t>1</a:t>
            </a:r>
            <a:r>
              <a:rPr lang="en-US" dirty="0" smtClean="0"/>
              <a:t>  He cares for them..</a:t>
            </a:r>
            <a:endParaRPr lang="en-US" dirty="0"/>
          </a:p>
        </p:txBody>
      </p:sp>
      <p:sp>
        <p:nvSpPr>
          <p:cNvPr id="5" name="Content Placeholder 4"/>
          <p:cNvSpPr>
            <a:spLocks noGrp="1"/>
          </p:cNvSpPr>
          <p:nvPr>
            <p:ph idx="1"/>
          </p:nvPr>
        </p:nvSpPr>
        <p:spPr>
          <a:xfrm>
            <a:off x="381000" y="1676401"/>
            <a:ext cx="8534400" cy="4267200"/>
          </a:xfrm>
        </p:spPr>
        <p:txBody>
          <a:bodyPr/>
          <a:lstStyle/>
          <a:p>
            <a:pPr>
              <a:lnSpc>
                <a:spcPts val="2700"/>
              </a:lnSpc>
            </a:pPr>
            <a:r>
              <a:rPr lang="en-US" dirty="0" smtClean="0">
                <a:solidFill>
                  <a:srgbClr val="FFC000"/>
                </a:solidFill>
              </a:rPr>
              <a:t>Exodus 22:22-24</a:t>
            </a:r>
            <a:r>
              <a:rPr lang="en-US" dirty="0" smtClean="0"/>
              <a:t> </a:t>
            </a:r>
            <a:r>
              <a:rPr lang="en-US" sz="2800" dirty="0" smtClean="0"/>
              <a:t>“You shall not afflict any widow or fatherless child. </a:t>
            </a:r>
            <a:r>
              <a:rPr lang="en-US" sz="2800" baseline="30000" dirty="0" smtClean="0"/>
              <a:t>23 </a:t>
            </a:r>
            <a:r>
              <a:rPr lang="en-US" sz="2800" dirty="0" smtClean="0"/>
              <a:t>If you afflict them in any way, </a:t>
            </a:r>
            <a:r>
              <a:rPr lang="en-US" sz="2800" i="1" dirty="0" smtClean="0"/>
              <a:t>and</a:t>
            </a:r>
            <a:r>
              <a:rPr lang="en-US" sz="2800" dirty="0" smtClean="0"/>
              <a:t> they cry at all to Me, I will surely hear their cry; </a:t>
            </a:r>
            <a:r>
              <a:rPr lang="en-US" sz="2800" baseline="30000" dirty="0" smtClean="0"/>
              <a:t>24 </a:t>
            </a:r>
            <a:r>
              <a:rPr lang="en-US" sz="2800" dirty="0" smtClean="0"/>
              <a:t>and My wrath will become hot, and I will kill you with the sword; your wives shall be widows, and your children fatherless.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rgbClr val="FF0000"/>
                </a:solidFill>
              </a:rPr>
              <a:t>1</a:t>
            </a:r>
            <a:r>
              <a:rPr lang="en-US" dirty="0" smtClean="0"/>
              <a:t>  He defends them..</a:t>
            </a:r>
            <a:endParaRPr lang="en-US" dirty="0"/>
          </a:p>
        </p:txBody>
      </p:sp>
      <p:sp>
        <p:nvSpPr>
          <p:cNvPr id="5" name="Content Placeholder 4"/>
          <p:cNvSpPr>
            <a:spLocks noGrp="1"/>
          </p:cNvSpPr>
          <p:nvPr>
            <p:ph idx="1"/>
          </p:nvPr>
        </p:nvSpPr>
        <p:spPr>
          <a:xfrm>
            <a:off x="381000" y="1676401"/>
            <a:ext cx="8534400" cy="4267200"/>
          </a:xfrm>
        </p:spPr>
        <p:txBody>
          <a:bodyPr/>
          <a:lstStyle/>
          <a:p>
            <a:pPr>
              <a:lnSpc>
                <a:spcPts val="2700"/>
              </a:lnSpc>
            </a:pPr>
            <a:r>
              <a:rPr lang="en-US" dirty="0" smtClean="0">
                <a:solidFill>
                  <a:srgbClr val="FFC000"/>
                </a:solidFill>
              </a:rPr>
              <a:t>Jeremiah 22:3-4 </a:t>
            </a:r>
            <a:r>
              <a:rPr lang="en-US" sz="2800" dirty="0" smtClean="0"/>
              <a:t>“Execute judgment and righteousness, and deliver the plundered out of the hand of the oppressor. Do no wrong and do no violence to the stranger, the fatherless, or the widow, nor shed innocent blood in this place. </a:t>
            </a:r>
          </a:p>
          <a:p>
            <a:pPr>
              <a:lnSpc>
                <a:spcPts val="2700"/>
              </a:lnSpc>
            </a:pPr>
            <a:r>
              <a:rPr lang="en-US" sz="2800" dirty="0" smtClean="0">
                <a:solidFill>
                  <a:srgbClr val="FFC000"/>
                </a:solidFill>
              </a:rPr>
              <a:t>Ruth 2:1-14 </a:t>
            </a:r>
            <a:r>
              <a:rPr lang="en-US" sz="2800" dirty="0" smtClean="0"/>
              <a:t>Boaz’s example of special care for Ruth the </a:t>
            </a:r>
            <a:r>
              <a:rPr lang="en-US" sz="2800" dirty="0" err="1" smtClean="0"/>
              <a:t>Moabitess</a:t>
            </a:r>
            <a:r>
              <a:rPr lang="en-US" sz="2800" dirty="0" smtClean="0"/>
              <a:t> and Naomi..</a:t>
            </a:r>
          </a:p>
          <a:p>
            <a:pPr>
              <a:lnSpc>
                <a:spcPts val="2700"/>
              </a:lnSpc>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rgbClr val="FF0000"/>
                </a:solidFill>
              </a:rPr>
              <a:t>1</a:t>
            </a:r>
            <a:r>
              <a:rPr lang="en-US" dirty="0" smtClean="0"/>
              <a:t>  He provides for them..</a:t>
            </a:r>
            <a:endParaRPr lang="en-US" dirty="0"/>
          </a:p>
        </p:txBody>
      </p:sp>
      <p:sp>
        <p:nvSpPr>
          <p:cNvPr id="5" name="Content Placeholder 4"/>
          <p:cNvSpPr>
            <a:spLocks noGrp="1"/>
          </p:cNvSpPr>
          <p:nvPr>
            <p:ph idx="1"/>
          </p:nvPr>
        </p:nvSpPr>
        <p:spPr>
          <a:xfrm>
            <a:off x="381000" y="1676401"/>
            <a:ext cx="8534400" cy="4267200"/>
          </a:xfrm>
        </p:spPr>
        <p:txBody>
          <a:bodyPr/>
          <a:lstStyle/>
          <a:p>
            <a:pPr>
              <a:lnSpc>
                <a:spcPts val="3000"/>
              </a:lnSpc>
            </a:pPr>
            <a:r>
              <a:rPr lang="en-US" sz="2800" dirty="0" smtClean="0">
                <a:solidFill>
                  <a:srgbClr val="FFC000"/>
                </a:solidFill>
              </a:rPr>
              <a:t>Mark 12:41-44</a:t>
            </a:r>
            <a:r>
              <a:rPr lang="en-US" sz="2800" dirty="0" smtClean="0"/>
              <a:t>  Jesus sees and commends the widow in the temple..</a:t>
            </a:r>
          </a:p>
          <a:p>
            <a:pPr>
              <a:lnSpc>
                <a:spcPts val="3000"/>
              </a:lnSpc>
            </a:pPr>
            <a:r>
              <a:rPr lang="en-US" sz="2800" dirty="0" smtClean="0">
                <a:solidFill>
                  <a:srgbClr val="FFC000"/>
                </a:solidFill>
              </a:rPr>
              <a:t>Acts 6:1-4 </a:t>
            </a:r>
            <a:r>
              <a:rPr lang="en-US" sz="2800" dirty="0" smtClean="0"/>
              <a:t> Special attention shown by apostles</a:t>
            </a:r>
          </a:p>
          <a:p>
            <a:pPr>
              <a:lnSpc>
                <a:spcPts val="3000"/>
              </a:lnSpc>
            </a:pPr>
            <a:r>
              <a:rPr lang="en-US" sz="2800" dirty="0" smtClean="0">
                <a:solidFill>
                  <a:srgbClr val="FFC000"/>
                </a:solidFill>
              </a:rPr>
              <a:t>James 1:27</a:t>
            </a:r>
            <a:r>
              <a:rPr lang="en-US" sz="2800" dirty="0" smtClean="0"/>
              <a:t> Pure and undefiled religion before God and the Father is this: to visit orphans and widows in their trouble, </a:t>
            </a:r>
            <a:r>
              <a:rPr lang="en-US" sz="2800" i="1" dirty="0" smtClean="0"/>
              <a:t>and</a:t>
            </a:r>
            <a:r>
              <a:rPr lang="en-US" sz="2800" dirty="0" smtClean="0"/>
              <a:t> to keep oneself unspotted from the world.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ocial-community-helps-widows-be-resilient-and-stay-healthy.jpeg"/>
          <p:cNvPicPr>
            <a:picLocks noChangeAspect="1"/>
          </p:cNvPicPr>
          <p:nvPr/>
        </p:nvPicPr>
        <p:blipFill>
          <a:blip r:embed="rId2" cstate="print"/>
          <a:srcRect t="13406"/>
          <a:stretch>
            <a:fillRect/>
          </a:stretch>
        </p:blipFill>
        <p:spPr>
          <a:xfrm>
            <a:off x="0" y="1600200"/>
            <a:ext cx="9144000" cy="4495800"/>
          </a:xfrm>
          <a:prstGeom prst="rect">
            <a:avLst/>
          </a:prstGeom>
        </p:spPr>
      </p:pic>
      <p:sp>
        <p:nvSpPr>
          <p:cNvPr id="3" name="Title 2"/>
          <p:cNvSpPr>
            <a:spLocks noGrp="1"/>
          </p:cNvSpPr>
          <p:nvPr>
            <p:ph type="title"/>
          </p:nvPr>
        </p:nvSpPr>
        <p:spPr>
          <a:xfrm>
            <a:off x="381000" y="304800"/>
            <a:ext cx="6324600" cy="1143000"/>
          </a:xfrm>
        </p:spPr>
        <p:txBody>
          <a:bodyPr/>
          <a:lstStyle/>
          <a:p>
            <a:r>
              <a:rPr lang="en-US" sz="4000" dirty="0" smtClean="0">
                <a:solidFill>
                  <a:srgbClr val="FF0000"/>
                </a:solidFill>
              </a:rPr>
              <a:t>2</a:t>
            </a:r>
            <a:r>
              <a:rPr lang="en-US" dirty="0" smtClean="0"/>
              <a:t> Our responsibility to them..</a:t>
            </a:r>
            <a:endParaRPr lang="en-US" dirty="0"/>
          </a:p>
        </p:txBody>
      </p:sp>
      <p:sp>
        <p:nvSpPr>
          <p:cNvPr id="6" name="Rectangle 5"/>
          <p:cNvSpPr/>
          <p:nvPr/>
        </p:nvSpPr>
        <p:spPr>
          <a:xfrm>
            <a:off x="0" y="1600200"/>
            <a:ext cx="9144000" cy="4495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p:txBody>
          <a:bodyPr/>
          <a:lstStyle/>
          <a:p>
            <a:pPr>
              <a:lnSpc>
                <a:spcPts val="3000"/>
              </a:lnSpc>
            </a:pPr>
            <a:r>
              <a:rPr lang="en-US" dirty="0" smtClean="0">
                <a:solidFill>
                  <a:srgbClr val="FFC000"/>
                </a:solidFill>
              </a:rPr>
              <a:t>Isaiah 1:17 </a:t>
            </a:r>
            <a:r>
              <a:rPr lang="en-US" sz="2800" dirty="0" smtClean="0"/>
              <a:t>Defend the fatherless, Plead for the widow.</a:t>
            </a:r>
          </a:p>
          <a:p>
            <a:pPr>
              <a:lnSpc>
                <a:spcPts val="3000"/>
              </a:lnSpc>
            </a:pPr>
            <a:r>
              <a:rPr lang="en-US" dirty="0" smtClean="0">
                <a:solidFill>
                  <a:srgbClr val="FFC000"/>
                </a:solidFill>
              </a:rPr>
              <a:t>James 1:27</a:t>
            </a:r>
            <a:r>
              <a:rPr lang="en-US" dirty="0" smtClean="0"/>
              <a:t> </a:t>
            </a:r>
            <a:r>
              <a:rPr lang="en-US" sz="2800" dirty="0" smtClean="0"/>
              <a:t>Pure religion.. to visit orphans and widows in their trouble..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are of widows.jpg"/>
          <p:cNvPicPr>
            <a:picLocks noChangeAspect="1"/>
          </p:cNvPicPr>
          <p:nvPr/>
        </p:nvPicPr>
        <p:blipFill>
          <a:blip r:embed="rId2" cstate="print">
            <a:lum bright="-15000" contrast="10000"/>
          </a:blip>
          <a:srcRect b="26987"/>
          <a:stretch>
            <a:fillRect/>
          </a:stretch>
        </p:blipFill>
        <p:spPr>
          <a:xfrm>
            <a:off x="0" y="1600200"/>
            <a:ext cx="9144000" cy="4453153"/>
          </a:xfrm>
          <a:prstGeom prst="rect">
            <a:avLst/>
          </a:prstGeom>
        </p:spPr>
      </p:pic>
      <p:sp>
        <p:nvSpPr>
          <p:cNvPr id="3" name="Title 2"/>
          <p:cNvSpPr>
            <a:spLocks noGrp="1"/>
          </p:cNvSpPr>
          <p:nvPr>
            <p:ph type="title"/>
          </p:nvPr>
        </p:nvSpPr>
        <p:spPr>
          <a:xfrm>
            <a:off x="381000" y="304800"/>
            <a:ext cx="6324600" cy="1143000"/>
          </a:xfrm>
        </p:spPr>
        <p:txBody>
          <a:bodyPr/>
          <a:lstStyle/>
          <a:p>
            <a:r>
              <a:rPr lang="en-US" sz="4000" dirty="0" smtClean="0">
                <a:solidFill>
                  <a:srgbClr val="FF0000"/>
                </a:solidFill>
              </a:rPr>
              <a:t>2</a:t>
            </a:r>
            <a:r>
              <a:rPr lang="en-US" dirty="0" smtClean="0"/>
              <a:t> Our responsibility to them..</a:t>
            </a:r>
            <a:endParaRPr lang="en-US" dirty="0"/>
          </a:p>
        </p:txBody>
      </p:sp>
      <p:sp>
        <p:nvSpPr>
          <p:cNvPr id="6" name="Rectangle 5"/>
          <p:cNvSpPr/>
          <p:nvPr/>
        </p:nvSpPr>
        <p:spPr>
          <a:xfrm>
            <a:off x="0" y="1600200"/>
            <a:ext cx="9144000" cy="4495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p:txBody>
          <a:bodyPr/>
          <a:lstStyle/>
          <a:p>
            <a:pPr>
              <a:lnSpc>
                <a:spcPts val="3000"/>
              </a:lnSpc>
            </a:pPr>
            <a:r>
              <a:rPr lang="en-US" dirty="0" smtClean="0">
                <a:solidFill>
                  <a:srgbClr val="FFC000"/>
                </a:solidFill>
              </a:rPr>
              <a:t>1 Timothy 5:1-16 </a:t>
            </a:r>
            <a:r>
              <a:rPr lang="en-US" sz="2800" dirty="0" smtClean="0"/>
              <a:t>most thorough instruction</a:t>
            </a:r>
            <a:r>
              <a:rPr lang="en-US" dirty="0" smtClean="0"/>
              <a:t>..</a:t>
            </a:r>
          </a:p>
          <a:p>
            <a:pPr lvl="1">
              <a:lnSpc>
                <a:spcPts val="2600"/>
              </a:lnSpc>
            </a:pPr>
            <a:r>
              <a:rPr lang="en-US" sz="2600" dirty="0" smtClean="0"/>
              <a:t>Age consideration.. proper respect</a:t>
            </a:r>
          </a:p>
          <a:p>
            <a:pPr lvl="1">
              <a:lnSpc>
                <a:spcPts val="2600"/>
              </a:lnSpc>
            </a:pPr>
            <a:r>
              <a:rPr lang="en-US" sz="2600" dirty="0" smtClean="0"/>
              <a:t>Honoring widows.. different categories</a:t>
            </a:r>
          </a:p>
          <a:p>
            <a:pPr lvl="1">
              <a:lnSpc>
                <a:spcPts val="2600"/>
              </a:lnSpc>
            </a:pPr>
            <a:r>
              <a:rPr lang="en-US" sz="2600" dirty="0" smtClean="0"/>
              <a:t>Evaluating their needs.. widows with families</a:t>
            </a:r>
          </a:p>
          <a:p>
            <a:pPr lvl="1">
              <a:lnSpc>
                <a:spcPts val="2600"/>
              </a:lnSpc>
            </a:pPr>
            <a:r>
              <a:rPr lang="en-US" sz="2600" dirty="0" smtClean="0"/>
              <a:t>Possible support of widows indeed..</a:t>
            </a:r>
          </a:p>
          <a:p>
            <a:pPr lvl="1">
              <a:lnSpc>
                <a:spcPts val="2600"/>
              </a:lnSpc>
            </a:pP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ere you belong 02.jpg"/>
          <p:cNvPicPr>
            <a:picLocks noChangeAspect="1"/>
          </p:cNvPicPr>
          <p:nvPr/>
        </p:nvPicPr>
        <p:blipFill>
          <a:blip r:embed="rId2" cstate="print">
            <a:lum bright="-75000" contrast="2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Caring for Widows</a:t>
            </a:r>
            <a:endParaRPr lang="en-US" dirty="0"/>
          </a:p>
        </p:txBody>
      </p:sp>
      <p:sp>
        <p:nvSpPr>
          <p:cNvPr id="7" name="Rectangle 6"/>
          <p:cNvSpPr/>
          <p:nvPr/>
        </p:nvSpPr>
        <p:spPr>
          <a:xfrm>
            <a:off x="0" y="1752600"/>
            <a:ext cx="9144000" cy="40386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371600" y="5943600"/>
            <a:ext cx="6172200" cy="762000"/>
          </a:xfrm>
        </p:spPr>
        <p:txBody>
          <a:bodyPr>
            <a:normAutofit/>
          </a:bodyPr>
          <a:lstStyle/>
          <a:p>
            <a:r>
              <a:rPr lang="en-US" sz="3600" dirty="0" smtClean="0"/>
              <a:t>Psalm 68:1-5</a:t>
            </a:r>
            <a:endParaRPr lang="en-US" sz="3600" dirty="0"/>
          </a:p>
        </p:txBody>
      </p:sp>
      <p:pic>
        <p:nvPicPr>
          <p:cNvPr id="9" name="Picture 8" descr="lonely widow.jpg"/>
          <p:cNvPicPr>
            <a:picLocks noChangeAspect="1"/>
          </p:cNvPicPr>
          <p:nvPr/>
        </p:nvPicPr>
        <p:blipFill>
          <a:blip r:embed="rId3" cstate="print">
            <a:lum bright="-15000" contrast="10000"/>
          </a:blip>
          <a:srcRect t="14222" b="3556"/>
          <a:stretch>
            <a:fillRect/>
          </a:stretch>
        </p:blipFill>
        <p:spPr>
          <a:xfrm>
            <a:off x="0" y="1524000"/>
            <a:ext cx="9159725" cy="430946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268</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Caring for Widows</vt:lpstr>
      <vt:lpstr>1  How God sees widows..</vt:lpstr>
      <vt:lpstr>1  He cares for them..</vt:lpstr>
      <vt:lpstr>1  He defends them..</vt:lpstr>
      <vt:lpstr>1  He provides for them..</vt:lpstr>
      <vt:lpstr>2 Our responsibility to them..</vt:lpstr>
      <vt:lpstr>2 Our responsibility to them..</vt:lpstr>
      <vt:lpstr>Caring for Widows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234</cp:revision>
  <dcterms:created xsi:type="dcterms:W3CDTF">2011-02-15T07:29:10Z</dcterms:created>
  <dcterms:modified xsi:type="dcterms:W3CDTF">2019-07-16T14:44:06Z</dcterms:modified>
</cp:coreProperties>
</file>