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66" r:id="rId3"/>
    <p:sldId id="267" r:id="rId4"/>
    <p:sldId id="268" r:id="rId5"/>
    <p:sldId id="269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1300"/>
    <a:srgbClr val="663300"/>
    <a:srgbClr val="0094C8"/>
    <a:srgbClr val="0078A2"/>
    <a:srgbClr val="000000"/>
    <a:srgbClr val="FFCC00"/>
    <a:srgbClr val="6699FF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4801"/>
            <a:ext cx="7772400" cy="914400"/>
          </a:xfrm>
        </p:spPr>
        <p:txBody>
          <a:bodyPr>
            <a:noAutofit/>
          </a:bodyPr>
          <a:lstStyle>
            <a:lvl1pPr algn="ctr">
              <a:defRPr sz="4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410200"/>
            <a:ext cx="6400800" cy="685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ere you belong 02.jpg"/>
          <p:cNvPicPr>
            <a:picLocks noChangeAspect="1"/>
          </p:cNvPicPr>
          <p:nvPr userDrawn="1"/>
        </p:nvPicPr>
        <p:blipFill>
          <a:blip r:embed="rId13" cstate="print">
            <a:lum bright="-7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1600200"/>
            <a:ext cx="9144000" cy="4495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Freedom flag.jpg"/>
          <p:cNvPicPr>
            <a:picLocks noChangeAspect="1"/>
          </p:cNvPicPr>
          <p:nvPr userDrawn="1"/>
        </p:nvPicPr>
        <p:blipFill>
          <a:blip r:embed="rId14" cstate="print">
            <a:lum bright="-20000" contrast="10000"/>
          </a:blip>
          <a:stretch>
            <a:fillRect/>
          </a:stretch>
        </p:blipFill>
        <p:spPr>
          <a:xfrm>
            <a:off x="-1" y="4114800"/>
            <a:ext cx="9144001" cy="1905000"/>
          </a:xfrm>
          <a:prstGeom prst="rect">
            <a:avLst/>
          </a:prstGeom>
        </p:spPr>
      </p:pic>
      <p:pic>
        <p:nvPicPr>
          <p:cNvPr id="8" name="Picture 7" descr="freedom flag upper.jpg"/>
          <p:cNvPicPr>
            <a:picLocks noChangeAspect="1"/>
          </p:cNvPicPr>
          <p:nvPr userDrawn="1"/>
        </p:nvPicPr>
        <p:blipFill>
          <a:blip r:embed="rId15" cstate="print">
            <a:lum bright="-25000" contrast="10000"/>
          </a:blip>
          <a:stretch>
            <a:fillRect/>
          </a:stretch>
        </p:blipFill>
        <p:spPr>
          <a:xfrm>
            <a:off x="0" y="1676400"/>
            <a:ext cx="9144000" cy="27432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pic>
        <p:nvPicPr>
          <p:cNvPr id="12" name="Picture 11" descr="28649047_ml.jpg"/>
          <p:cNvPicPr>
            <a:picLocks noChangeAspect="1"/>
          </p:cNvPicPr>
          <p:nvPr userDrawn="1"/>
        </p:nvPicPr>
        <p:blipFill>
          <a:blip r:embed="rId16" cstate="print">
            <a:lum bright="-20000" contrast="10000"/>
          </a:blip>
          <a:stretch>
            <a:fillRect/>
          </a:stretch>
        </p:blipFill>
        <p:spPr>
          <a:xfrm>
            <a:off x="0" y="1600200"/>
            <a:ext cx="9144000" cy="441960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1600200"/>
            <a:ext cx="9144000" cy="44958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76401"/>
            <a:ext cx="83058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rgbClr val="FFC000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ere you belong 02.jpg"/>
          <p:cNvPicPr>
            <a:picLocks noChangeAspect="1"/>
          </p:cNvPicPr>
          <p:nvPr/>
        </p:nvPicPr>
        <p:blipFill>
          <a:blip r:embed="rId2" cstate="print">
            <a:lum bright="-7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305800" cy="1066800"/>
          </a:xfrm>
        </p:spPr>
        <p:txBody>
          <a:bodyPr/>
          <a:lstStyle/>
          <a:p>
            <a:r>
              <a:rPr lang="en-US" dirty="0" smtClean="0"/>
              <a:t>Enjoying Liberty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715000"/>
            <a:ext cx="6400800" cy="76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Galatians 5:1-13</a:t>
            </a:r>
            <a:endParaRPr lang="en-US" sz="3600" dirty="0"/>
          </a:p>
        </p:txBody>
      </p:sp>
      <p:pic>
        <p:nvPicPr>
          <p:cNvPr id="5" name="Picture 4" descr="28649047_ml.jpg"/>
          <p:cNvPicPr>
            <a:picLocks noChangeAspect="1"/>
          </p:cNvPicPr>
          <p:nvPr/>
        </p:nvPicPr>
        <p:blipFill>
          <a:blip r:embed="rId3" cstate="print">
            <a:lum bright="-10000" contrast="10000"/>
          </a:blip>
          <a:stretch>
            <a:fillRect/>
          </a:stretch>
        </p:blipFill>
        <p:spPr>
          <a:xfrm>
            <a:off x="0" y="1676400"/>
            <a:ext cx="9144000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have liberty in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458200" cy="4114801"/>
          </a:xfrm>
        </p:spPr>
        <p:txBody>
          <a:bodyPr>
            <a:normAutofit/>
          </a:bodyPr>
          <a:lstStyle/>
          <a:p>
            <a:pPr marL="91440" indent="0">
              <a:lnSpc>
                <a:spcPts val="3200"/>
              </a:lnSpc>
              <a:spcAft>
                <a:spcPts val="600"/>
              </a:spcAft>
              <a:buNone/>
            </a:pPr>
            <a:r>
              <a:rPr lang="en-US" sz="3100" dirty="0" smtClean="0">
                <a:solidFill>
                  <a:srgbClr val="FFC000"/>
                </a:solidFill>
              </a:rPr>
              <a:t>Galatians 5:1</a:t>
            </a:r>
            <a:r>
              <a:rPr lang="en-US" sz="3100" dirty="0" smtClean="0"/>
              <a:t> Stand fast therefore in the liberty by which Christ has made us free, and do not be entangled again with a yoke of bondage. </a:t>
            </a:r>
          </a:p>
          <a:p>
            <a:pPr marL="91440" indent="0">
              <a:lnSpc>
                <a:spcPts val="3200"/>
              </a:lnSpc>
              <a:buNone/>
            </a:pPr>
            <a:r>
              <a:rPr lang="en-US" sz="3100" dirty="0" smtClean="0">
                <a:solidFill>
                  <a:srgbClr val="FFC000"/>
                </a:solidFill>
              </a:rPr>
              <a:t>John 8:32 </a:t>
            </a:r>
            <a:r>
              <a:rPr lang="en-US" sz="3200" dirty="0" smtClean="0"/>
              <a:t>“If you abide in My word, you are My disciples indeed. </a:t>
            </a:r>
            <a:r>
              <a:rPr lang="en-US" sz="3200" baseline="30000" dirty="0" smtClean="0"/>
              <a:t>32 </a:t>
            </a:r>
            <a:r>
              <a:rPr lang="en-US" sz="3200" dirty="0" smtClean="0"/>
              <a:t>And you shall know the truth, and the truth shall make you free.”</a:t>
            </a:r>
            <a:endParaRPr lang="en-US" sz="3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4876800" y="1524000"/>
            <a:ext cx="3429000" cy="4572000"/>
          </a:xfrm>
          <a:prstGeom prst="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6200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What is the proper use of freedom?</a:t>
            </a:r>
            <a:endParaRPr lang="en-US" sz="3200" dirty="0"/>
          </a:p>
        </p:txBody>
      </p:sp>
      <p:pic>
        <p:nvPicPr>
          <p:cNvPr id="8" name="Content Placeholder 5" descr="James Madis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1" y="1447800"/>
            <a:ext cx="3657600" cy="4678363"/>
          </a:xfrm>
          <a:prstGeom prst="rect">
            <a:avLst/>
          </a:prstGeom>
        </p:spPr>
      </p:pic>
      <p:pic>
        <p:nvPicPr>
          <p:cNvPr id="11" name="Content Placeholder 8" descr="NoahWebster.jpg"/>
          <p:cNvPicPr>
            <a:picLocks noChangeAspect="1"/>
          </p:cNvPicPr>
          <p:nvPr/>
        </p:nvPicPr>
        <p:blipFill>
          <a:blip r:embed="rId3" cstate="print">
            <a:lum bright="-10000" contrast="10000"/>
          </a:blip>
          <a:srcRect l="6264" r="4698"/>
          <a:stretch>
            <a:fillRect/>
          </a:stretch>
        </p:blipFill>
        <p:spPr>
          <a:xfrm>
            <a:off x="4953000" y="1600200"/>
            <a:ext cx="3276600" cy="2993927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953000" y="4191000"/>
            <a:ext cx="3276600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C000"/>
                </a:solidFill>
                <a:latin typeface="Georgia" pitchFamily="18" charset="0"/>
              </a:rPr>
              <a:t>The principles of genuine liberty and of wise laws and administrations are to be drawn from the Bible and sustained by its authority</a:t>
            </a:r>
            <a:endParaRPr lang="en-US" dirty="0">
              <a:solidFill>
                <a:srgbClr val="FFC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" grpId="0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7150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How do we use our freedom?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200"/>
              </a:lnSpc>
            </a:pPr>
            <a:r>
              <a:rPr lang="en-US" dirty="0" smtClean="0">
                <a:solidFill>
                  <a:srgbClr val="FFC000"/>
                </a:solidFill>
              </a:rPr>
              <a:t>Gal 5:1 </a:t>
            </a:r>
            <a:r>
              <a:rPr lang="en-US" dirty="0" smtClean="0"/>
              <a:t>For freedom Christ has set us free; stand firm therefore, and do not submit again to a yoke of slavery.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freedom in Christ mean to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200"/>
              </a:lnSpc>
            </a:pPr>
            <a:r>
              <a:rPr lang="en-US" dirty="0" smtClean="0"/>
              <a:t>Freedom implies a prior bondage..</a:t>
            </a:r>
          </a:p>
          <a:p>
            <a:pPr lvl="1">
              <a:lnSpc>
                <a:spcPts val="3200"/>
              </a:lnSpc>
            </a:pPr>
            <a:r>
              <a:rPr lang="en-US" dirty="0" smtClean="0"/>
              <a:t>Set free from Egypt .. </a:t>
            </a:r>
          </a:p>
          <a:p>
            <a:pPr lvl="1">
              <a:lnSpc>
                <a:spcPts val="3200"/>
              </a:lnSpc>
            </a:pPr>
            <a:r>
              <a:rPr lang="en-US" dirty="0" smtClean="0"/>
              <a:t>Free to serve God</a:t>
            </a:r>
          </a:p>
          <a:p>
            <a:pPr>
              <a:lnSpc>
                <a:spcPts val="3200"/>
              </a:lnSpc>
            </a:pPr>
            <a:r>
              <a:rPr lang="en-US" dirty="0" smtClean="0"/>
              <a:t>Liberty comes from following God..</a:t>
            </a:r>
          </a:p>
          <a:p>
            <a:pPr lvl="1">
              <a:lnSpc>
                <a:spcPts val="3200"/>
              </a:lnSpc>
            </a:pPr>
            <a:r>
              <a:rPr lang="en-US" dirty="0" smtClean="0"/>
              <a:t>John 8:32-36</a:t>
            </a:r>
          </a:p>
          <a:p>
            <a:pPr lvl="1">
              <a:lnSpc>
                <a:spcPts val="3200"/>
              </a:lnSpc>
            </a:pPr>
            <a:r>
              <a:rPr lang="en-US" dirty="0" smtClean="0"/>
              <a:t>Romans 8:1-3</a:t>
            </a:r>
          </a:p>
          <a:p>
            <a:pPr lvl="1">
              <a:lnSpc>
                <a:spcPts val="3200"/>
              </a:lnSpc>
            </a:pPr>
            <a:r>
              <a:rPr lang="en-US" dirty="0" smtClean="0"/>
              <a:t>1 Peter 2:13-17</a:t>
            </a:r>
          </a:p>
          <a:p>
            <a:pPr lvl="1">
              <a:lnSpc>
                <a:spcPts val="3200"/>
              </a:lnSpc>
            </a:pPr>
            <a:r>
              <a:rPr lang="en-US" dirty="0" smtClean="0"/>
              <a:t>Romans 6:1-22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ere you belong 02.jpg"/>
          <p:cNvPicPr>
            <a:picLocks noChangeAspect="1"/>
          </p:cNvPicPr>
          <p:nvPr/>
        </p:nvPicPr>
        <p:blipFill>
          <a:blip r:embed="rId2" cstate="print">
            <a:lum bright="-7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305800" cy="1066800"/>
          </a:xfrm>
        </p:spPr>
        <p:txBody>
          <a:bodyPr/>
          <a:lstStyle/>
          <a:p>
            <a:r>
              <a:rPr lang="en-US" dirty="0" smtClean="0"/>
              <a:t>Enjoying Liberty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715000"/>
            <a:ext cx="6400800" cy="76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Galatians 5:1-13</a:t>
            </a:r>
            <a:endParaRPr lang="en-US" sz="3600" dirty="0"/>
          </a:p>
        </p:txBody>
      </p:sp>
      <p:pic>
        <p:nvPicPr>
          <p:cNvPr id="5" name="Picture 4" descr="28649047_ml.jpg"/>
          <p:cNvPicPr>
            <a:picLocks noChangeAspect="1"/>
          </p:cNvPicPr>
          <p:nvPr/>
        </p:nvPicPr>
        <p:blipFill>
          <a:blip r:embed="rId3" cstate="print">
            <a:lum bright="-10000" contrast="10000"/>
          </a:blip>
          <a:stretch>
            <a:fillRect/>
          </a:stretch>
        </p:blipFill>
        <p:spPr>
          <a:xfrm>
            <a:off x="0" y="1676400"/>
            <a:ext cx="9144000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1457</TotalTime>
  <Words>160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Enjoying Liberty </vt:lpstr>
      <vt:lpstr>We have liberty in Christ</vt:lpstr>
      <vt:lpstr>What is the proper use of freedom?</vt:lpstr>
      <vt:lpstr>How do we use our freedom?</vt:lpstr>
      <vt:lpstr>What does freedom in Christ mean to you?</vt:lpstr>
      <vt:lpstr>Enjoying Liberty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Paul Bailey</cp:lastModifiedBy>
  <cp:revision>235</cp:revision>
  <dcterms:created xsi:type="dcterms:W3CDTF">2011-02-15T07:29:10Z</dcterms:created>
  <dcterms:modified xsi:type="dcterms:W3CDTF">2019-07-16T14:54:42Z</dcterms:modified>
</cp:coreProperties>
</file>