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049" autoAdjust="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-justly-love-mercy-walk-humbly.jpg"/>
          <p:cNvPicPr>
            <a:picLocks noChangeAspect="1"/>
          </p:cNvPicPr>
          <p:nvPr userDrawn="1"/>
        </p:nvPicPr>
        <p:blipFill>
          <a:blip r:embed="rId13" cstate="print">
            <a:lum bright="-10000" contrast="10000"/>
          </a:blip>
          <a:srcRect l="7709" r="4625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4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living-with-purpose---gods-purpose.jpg"/>
          <p:cNvPicPr>
            <a:picLocks noChangeAspect="1"/>
          </p:cNvPicPr>
          <p:nvPr userDrawn="1"/>
        </p:nvPicPr>
        <p:blipFill>
          <a:blip r:embed="rId15" cstate="print">
            <a:lum bright="-15000" contrast="15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990600"/>
          </a:xfrm>
        </p:spPr>
        <p:txBody>
          <a:bodyPr/>
          <a:lstStyle/>
          <a:p>
            <a:r>
              <a:rPr lang="en-US" dirty="0" smtClean="0"/>
              <a:t>God’s Will or My Will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Psalm 40:1-8</a:t>
            </a:r>
            <a:endParaRPr lang="en-US" sz="3600" dirty="0"/>
          </a:p>
        </p:txBody>
      </p:sp>
      <p:pic>
        <p:nvPicPr>
          <p:cNvPr id="9" name="Picture 8" descr="living-with-purpose---gods-purpose.jpg"/>
          <p:cNvPicPr>
            <a:picLocks noChangeAspect="1"/>
          </p:cNvPicPr>
          <p:nvPr/>
        </p:nvPicPr>
        <p:blipFill>
          <a:blip r:embed="rId3" cstate="print">
            <a:lum bright="-15000" contrast="15000"/>
          </a:blip>
          <a:stretch>
            <a:fillRect/>
          </a:stretch>
        </p:blipFill>
        <p:spPr>
          <a:xfrm>
            <a:off x="0" y="17526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1143000"/>
          </a:xfrm>
        </p:spPr>
        <p:txBody>
          <a:bodyPr/>
          <a:lstStyle/>
          <a:p>
            <a:r>
              <a:rPr lang="en-US" dirty="0" smtClean="0"/>
              <a:t>Desire for the will of God..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Romans 12:1-2 </a:t>
            </a:r>
            <a:r>
              <a:rPr lang="en-US" sz="2800" dirty="0" smtClean="0"/>
              <a:t>be transformed by the renewing of your mind, that you may prove what </a:t>
            </a:r>
            <a:r>
              <a:rPr lang="en-US" sz="2800" i="1" dirty="0" smtClean="0"/>
              <a:t>is</a:t>
            </a:r>
            <a:r>
              <a:rPr lang="en-US" sz="2800" dirty="0" smtClean="0"/>
              <a:t> that good and acceptable and perfect will of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our great example..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2672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John 4:34 </a:t>
            </a:r>
            <a:r>
              <a:rPr lang="en-US" sz="2700" dirty="0" smtClean="0"/>
              <a:t>Jesus said to them, “My food is to do the will of Him who sent Me, and to finish His work.</a:t>
            </a:r>
          </a:p>
          <a:p>
            <a:r>
              <a:rPr lang="en-US" sz="2700" dirty="0" err="1" smtClean="0">
                <a:solidFill>
                  <a:srgbClr val="FFC000"/>
                </a:solidFill>
              </a:rPr>
              <a:t>Jn</a:t>
            </a:r>
            <a:r>
              <a:rPr lang="en-US" sz="2700" dirty="0" smtClean="0">
                <a:solidFill>
                  <a:srgbClr val="FFC000"/>
                </a:solidFill>
              </a:rPr>
              <a:t> 14:31 </a:t>
            </a:r>
            <a:r>
              <a:rPr lang="en-US" sz="2800" dirty="0" smtClean="0"/>
              <a:t>But </a:t>
            </a:r>
            <a:r>
              <a:rPr lang="en-US" sz="2700" dirty="0" smtClean="0"/>
              <a:t>that the world may know that I love the Father, as the Father gave Me commandment, so I do.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media.swncdn.com/cms/CW/55551-aaron-burden-58729-unsplash.1200w.tn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make plans..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dirty="0" smtClean="0">
                <a:solidFill>
                  <a:srgbClr val="FFC000"/>
                </a:solidFill>
              </a:rPr>
              <a:t>James 4:13-17 </a:t>
            </a:r>
            <a:r>
              <a:rPr lang="en-US" sz="2500" dirty="0" smtClean="0"/>
              <a:t>Come now, you who say, “Today or tomorrow we will go to such and such a city, spend a year there, buy and sell, and make a profit”..</a:t>
            </a:r>
          </a:p>
          <a:p>
            <a:pPr>
              <a:lnSpc>
                <a:spcPts val="2600"/>
              </a:lnSpc>
            </a:pPr>
            <a:r>
              <a:rPr lang="en-US" sz="2500" baseline="30000" dirty="0" smtClean="0"/>
              <a:t>14 </a:t>
            </a:r>
            <a:r>
              <a:rPr lang="en-US" sz="2500" dirty="0" smtClean="0"/>
              <a:t>whereas you do not know what </a:t>
            </a:r>
            <a:r>
              <a:rPr lang="en-US" sz="2500" i="1" dirty="0" smtClean="0"/>
              <a:t>will happen</a:t>
            </a:r>
            <a:r>
              <a:rPr lang="en-US" sz="2500" dirty="0" smtClean="0"/>
              <a:t> tomorrow. For what </a:t>
            </a:r>
            <a:r>
              <a:rPr lang="en-US" sz="2500" i="1" dirty="0" smtClean="0"/>
              <a:t>is</a:t>
            </a:r>
            <a:r>
              <a:rPr lang="en-US" sz="2500" dirty="0" smtClean="0"/>
              <a:t> your life? It is even a vapor that appears for a little time and then vanishes away.</a:t>
            </a:r>
          </a:p>
          <a:p>
            <a:pPr>
              <a:lnSpc>
                <a:spcPts val="2600"/>
              </a:lnSpc>
            </a:pPr>
            <a:r>
              <a:rPr lang="en-US" sz="2500" baseline="30000" dirty="0" smtClean="0"/>
              <a:t>15 </a:t>
            </a:r>
            <a:r>
              <a:rPr lang="en-US" sz="2500" dirty="0" smtClean="0"/>
              <a:t>Instead you </a:t>
            </a:r>
            <a:r>
              <a:rPr lang="en-US" sz="2500" i="1" dirty="0" smtClean="0"/>
              <a:t>ought</a:t>
            </a:r>
            <a:r>
              <a:rPr lang="en-US" sz="2500" dirty="0" smtClean="0"/>
              <a:t> to say, “If the Lord wills, we shall live and do this or that.”</a:t>
            </a:r>
          </a:p>
          <a:p>
            <a:pPr>
              <a:lnSpc>
                <a:spcPts val="2600"/>
              </a:lnSpc>
            </a:pPr>
            <a:r>
              <a:rPr lang="en-US" sz="2500" baseline="30000" dirty="0" smtClean="0"/>
              <a:t>16 </a:t>
            </a:r>
            <a:r>
              <a:rPr lang="en-US" sz="2500" dirty="0" smtClean="0"/>
              <a:t>But now you boast in your arrogance. All such boasting is evil.</a:t>
            </a:r>
            <a:r>
              <a:rPr lang="en-US" sz="2500" baseline="30000" dirty="0" smtClean="0"/>
              <a:t>17 </a:t>
            </a:r>
            <a:r>
              <a:rPr lang="en-US" sz="2500" dirty="0" smtClean="0"/>
              <a:t>Therefore, to him who knows to do good and does not do </a:t>
            </a:r>
            <a:r>
              <a:rPr lang="en-US" sz="2500" i="1" dirty="0" smtClean="0"/>
              <a:t>it,</a:t>
            </a:r>
            <a:r>
              <a:rPr lang="en-US" sz="2500" dirty="0" smtClean="0"/>
              <a:t> to him it is sin.</a:t>
            </a:r>
          </a:p>
          <a:p>
            <a:pPr>
              <a:lnSpc>
                <a:spcPts val="2800"/>
              </a:lnSpc>
            </a:pPr>
            <a:endParaRPr lang="en-US" sz="2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pride can enter..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Ignoring God’s will.. 13</a:t>
            </a:r>
          </a:p>
          <a:p>
            <a:pPr lvl="1"/>
            <a:r>
              <a:rPr lang="en-US" sz="2400" dirty="0" smtClean="0"/>
              <a:t>Today or tomorrow we will go to such and such a city, spend a year there, buy and sell, and make a profit”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We don’t know the future.. v 14</a:t>
            </a:r>
          </a:p>
          <a:p>
            <a:pPr lvl="1"/>
            <a:r>
              <a:rPr lang="en-US" sz="2500" baseline="30000" dirty="0" smtClean="0"/>
              <a:t>14 </a:t>
            </a:r>
            <a:r>
              <a:rPr lang="en-US" sz="2500" dirty="0" smtClean="0"/>
              <a:t>whereas you do not know what </a:t>
            </a:r>
            <a:r>
              <a:rPr lang="en-US" sz="2500" i="1" dirty="0" smtClean="0"/>
              <a:t>will happen</a:t>
            </a:r>
            <a:r>
              <a:rPr lang="en-US" sz="2500" dirty="0" smtClean="0"/>
              <a:t> tomorrow.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pride can enter..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Our life is brief and fragile.. 14b</a:t>
            </a:r>
          </a:p>
          <a:p>
            <a:pPr lvl="1"/>
            <a:r>
              <a:rPr lang="en-US" sz="2400" dirty="0" smtClean="0"/>
              <a:t>For what </a:t>
            </a:r>
            <a:r>
              <a:rPr lang="en-US" sz="2400" i="1" dirty="0" smtClean="0"/>
              <a:t>is</a:t>
            </a:r>
            <a:r>
              <a:rPr lang="en-US" sz="2400" dirty="0" smtClean="0"/>
              <a:t> your life? It is even a vapor that appears for a little time and then vanishes away.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Our activities are in God’s hands.. v 15</a:t>
            </a:r>
          </a:p>
          <a:p>
            <a:pPr lvl="1"/>
            <a:r>
              <a:rPr lang="en-US" sz="2400" dirty="0" smtClean="0"/>
              <a:t>Instead you </a:t>
            </a:r>
            <a:r>
              <a:rPr lang="en-US" sz="2400" i="1" dirty="0" smtClean="0"/>
              <a:t>ought</a:t>
            </a:r>
            <a:r>
              <a:rPr lang="en-US" sz="2400" dirty="0" smtClean="0"/>
              <a:t> to say, “If the Lord wills, we shall live and do this or that.”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143000"/>
          </a:xfrm>
        </p:spPr>
        <p:txBody>
          <a:bodyPr/>
          <a:lstStyle/>
          <a:p>
            <a:r>
              <a:rPr lang="en-US" dirty="0" smtClean="0"/>
              <a:t>Committing our lives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Luke 23:46</a:t>
            </a:r>
            <a:r>
              <a:rPr lang="en-US" dirty="0" smtClean="0"/>
              <a:t> </a:t>
            </a:r>
            <a:r>
              <a:rPr lang="en-US" sz="2800" dirty="0" smtClean="0"/>
              <a:t>In your hands I commit my spirit.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Phil 4:19</a:t>
            </a:r>
            <a:r>
              <a:rPr lang="en-US" dirty="0" smtClean="0"/>
              <a:t> </a:t>
            </a:r>
            <a:r>
              <a:rPr lang="en-US" sz="2700" dirty="0" smtClean="0"/>
              <a:t>And my God shall supply all your need according to His riches in glory by Christ Jesus. 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990600"/>
          </a:xfrm>
        </p:spPr>
        <p:txBody>
          <a:bodyPr/>
          <a:lstStyle/>
          <a:p>
            <a:r>
              <a:rPr lang="en-US" dirty="0" smtClean="0"/>
              <a:t>God’s Will or My Will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Psalm 40:1-8</a:t>
            </a:r>
            <a:endParaRPr lang="en-US" sz="3600" dirty="0"/>
          </a:p>
        </p:txBody>
      </p:sp>
      <p:pic>
        <p:nvPicPr>
          <p:cNvPr id="9" name="Picture 8" descr="living-with-purpose---gods-purpose.jpg"/>
          <p:cNvPicPr>
            <a:picLocks noChangeAspect="1"/>
          </p:cNvPicPr>
          <p:nvPr/>
        </p:nvPicPr>
        <p:blipFill>
          <a:blip r:embed="rId3" cstate="print">
            <a:lum bright="-15000" contrast="15000"/>
          </a:blip>
          <a:stretch>
            <a:fillRect/>
          </a:stretch>
        </p:blipFill>
        <p:spPr>
          <a:xfrm>
            <a:off x="0" y="17526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8761</TotalTime>
  <Words>294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God’s Will or My Will</vt:lpstr>
      <vt:lpstr>Desire for the will of God..</vt:lpstr>
      <vt:lpstr>Jesus our great example..</vt:lpstr>
      <vt:lpstr>How we make plans..</vt:lpstr>
      <vt:lpstr>How pride can enter..</vt:lpstr>
      <vt:lpstr>How pride can enter..</vt:lpstr>
      <vt:lpstr>Committing our lives to God</vt:lpstr>
      <vt:lpstr>God’s Will or My Will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247</cp:revision>
  <dcterms:created xsi:type="dcterms:W3CDTF">2011-02-15T07:29:10Z</dcterms:created>
  <dcterms:modified xsi:type="dcterms:W3CDTF">2019-07-28T01:22:59Z</dcterms:modified>
</cp:coreProperties>
</file>