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CC00"/>
    <a:srgbClr val="FF9933"/>
    <a:srgbClr val="261300"/>
    <a:srgbClr val="663300"/>
    <a:srgbClr val="0094C8"/>
    <a:srgbClr val="0078A2"/>
    <a:srgbClr val="00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 descr="Baptism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600200"/>
            <a:ext cx="9144000" cy="441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-.jpg"/>
          <p:cNvPicPr>
            <a:picLocks noChangeAspect="1"/>
          </p:cNvPicPr>
          <p:nvPr/>
        </p:nvPicPr>
        <p:blipFill>
          <a:blip r:embed="rId2" cstate="print">
            <a:lum bright="-30000" contrast="10000"/>
          </a:blip>
          <a:srcRect l="6486" r="1297"/>
          <a:stretch>
            <a:fillRect/>
          </a:stretch>
        </p:blipFill>
        <p:spPr>
          <a:xfrm>
            <a:off x="0" y="0"/>
            <a:ext cx="91763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914400"/>
          </a:xfrm>
        </p:spPr>
        <p:txBody>
          <a:bodyPr/>
          <a:lstStyle/>
          <a:p>
            <a:r>
              <a:rPr lang="en-US" sz="4800" dirty="0" smtClean="0"/>
              <a:t>Belief and Baptism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Luke 7:24-30</a:t>
            </a:r>
            <a:endParaRPr lang="en-US" sz="4000" dirty="0">
              <a:effectLst>
                <a:glow rad="139700">
                  <a:schemeClr val="tx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words of salvation..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Mark 16:15-16 </a:t>
            </a:r>
            <a:r>
              <a:rPr lang="en-US" sz="2700" dirty="0" smtClean="0"/>
              <a:t>And He said to them, “Go into all the world and preach the gospel to every creature. </a:t>
            </a:r>
            <a:r>
              <a:rPr lang="en-US" sz="2700" baseline="30000" dirty="0" smtClean="0"/>
              <a:t>16 </a:t>
            </a:r>
            <a:r>
              <a:rPr lang="en-US" sz="2700" dirty="0" smtClean="0"/>
              <a:t>He who believes and is baptized will be saved; but he who does not believe will be condemned.</a:t>
            </a:r>
          </a:p>
          <a:p>
            <a:pPr lvl="1"/>
            <a:r>
              <a:rPr lang="en-US" sz="2500" dirty="0" smtClean="0"/>
              <a:t>Supporting scriptures: Acts 2:38, 22:16; Gal 3:27;     1 Peter 3:21; Romans 6:3-4</a:t>
            </a:r>
          </a:p>
          <a:p>
            <a:pPr lvl="1">
              <a:buNone/>
            </a:pPr>
            <a:endParaRPr lang="en-US" sz="25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800" y="5562600"/>
            <a:ext cx="7162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Many today deny baptism is essential..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had taught earlier..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267200"/>
          </a:xfrm>
        </p:spPr>
        <p:txBody>
          <a:bodyPr/>
          <a:lstStyle/>
          <a:p>
            <a:r>
              <a:rPr lang="en-US" dirty="0" smtClean="0"/>
              <a:t>Luke 7:24-30 two responses to John’s baptism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Common people </a:t>
            </a:r>
            <a:r>
              <a:rPr lang="en-US" sz="2400" dirty="0" smtClean="0"/>
              <a:t>-- 29 And when all the people heard </a:t>
            </a:r>
            <a:r>
              <a:rPr lang="en-US" sz="2400" i="1" dirty="0" smtClean="0"/>
              <a:t>Him,</a:t>
            </a:r>
            <a:r>
              <a:rPr lang="en-US" sz="2400" dirty="0" smtClean="0"/>
              <a:t> even the tax collectors justified God, having been baptized with the baptism of John. 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Jewish leaders</a:t>
            </a:r>
            <a:r>
              <a:rPr lang="en-US" sz="2400" dirty="0" smtClean="0"/>
              <a:t> -- 30 But the Pharisees and lawyers rejected the will of God for themselves, not having been baptized by him.</a:t>
            </a:r>
          </a:p>
          <a:p>
            <a:pPr lvl="1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5562600"/>
            <a:ext cx="7162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Baptism was the test of acceptance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is later questioned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21:23-27 By what authority?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Jesus’ answer</a:t>
            </a:r>
            <a:r>
              <a:rPr lang="en-US" sz="2400" dirty="0" smtClean="0"/>
              <a:t>: I will ask you one thing.. The baptism of John.. from heaven or men?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They reasoned</a:t>
            </a:r>
            <a:r>
              <a:rPr lang="en-US" sz="2400" dirty="0" smtClean="0"/>
              <a:t>: “If we say, ‘From heaven,’ He will say to us, ‘Why then did you not believe him?’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5715000"/>
            <a:ext cx="845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They knew: not being baptized = not believing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uses a parable..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21:28-32 parable of the two sons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The first son</a:t>
            </a:r>
            <a:r>
              <a:rPr lang="en-US" sz="2400" dirty="0" smtClean="0"/>
              <a:t>: initially rebellious.. but later repented and obeyed the father’s command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The second son</a:t>
            </a:r>
            <a:r>
              <a:rPr lang="en-US" sz="2400" dirty="0" smtClean="0"/>
              <a:t>: made pretense of regard for father’s will.. but did not go and obey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5715000"/>
            <a:ext cx="845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Which of the two did the will of the father?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ptism-.jpg"/>
          <p:cNvPicPr>
            <a:picLocks noChangeAspect="1"/>
          </p:cNvPicPr>
          <p:nvPr/>
        </p:nvPicPr>
        <p:blipFill>
          <a:blip r:embed="rId2" cstate="print">
            <a:lum bright="-30000" contrast="10000"/>
          </a:blip>
          <a:srcRect l="6486" r="1297"/>
          <a:stretch>
            <a:fillRect/>
          </a:stretch>
        </p:blipFill>
        <p:spPr>
          <a:xfrm>
            <a:off x="0" y="0"/>
            <a:ext cx="91763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914400"/>
          </a:xfrm>
        </p:spPr>
        <p:txBody>
          <a:bodyPr/>
          <a:lstStyle/>
          <a:p>
            <a:r>
              <a:rPr lang="en-US" sz="4800" dirty="0" smtClean="0"/>
              <a:t>Belief </a:t>
            </a:r>
            <a:r>
              <a:rPr lang="en-US" sz="4800" dirty="0" smtClean="0"/>
              <a:t>and Baptism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Luke 7:24-30</a:t>
            </a:r>
            <a:endParaRPr lang="en-US" sz="4000" dirty="0">
              <a:effectLst>
                <a:glow rad="139700">
                  <a:schemeClr val="tx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239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Belief and Baptism</vt:lpstr>
      <vt:lpstr>Jesus’ words of salvation..</vt:lpstr>
      <vt:lpstr>Jesus had taught earlier..</vt:lpstr>
      <vt:lpstr>Jesus is later questioned</vt:lpstr>
      <vt:lpstr>Jesus uses a parable..</vt:lpstr>
      <vt:lpstr>Belief and Baptism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247</cp:revision>
  <dcterms:created xsi:type="dcterms:W3CDTF">2011-02-15T07:29:10Z</dcterms:created>
  <dcterms:modified xsi:type="dcterms:W3CDTF">2019-08-10T22:27:26Z</dcterms:modified>
</cp:coreProperties>
</file>