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9933"/>
    <a:srgbClr val="261300"/>
    <a:srgbClr val="663300"/>
    <a:srgbClr val="0094C8"/>
    <a:srgbClr val="0078A2"/>
    <a:srgbClr val="000000"/>
    <a:srgbClr val="FFCC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AllAboutJesusChrist.org.banner.jpg"/>
          <p:cNvPicPr>
            <a:picLocks noChangeAspect="1"/>
          </p:cNvPicPr>
          <p:nvPr userDrawn="1"/>
        </p:nvPicPr>
        <p:blipFill>
          <a:blip r:embed="rId14" cstate="print">
            <a:lum contrast="10000"/>
          </a:blip>
          <a:srcRect l="26880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676400"/>
            <a:ext cx="9144000" cy="44958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Beginning of the Church</a:t>
            </a:r>
            <a:endParaRPr lang="en-US" dirty="0"/>
          </a:p>
        </p:txBody>
      </p:sp>
      <p:pic>
        <p:nvPicPr>
          <p:cNvPr id="7" name="Picture 6" descr="The Book of Acts the first church 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47800"/>
            <a:ext cx="9144000" cy="443614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6019800"/>
            <a:ext cx="6400800" cy="685800"/>
          </a:xfrm>
        </p:spPr>
        <p:txBody>
          <a:bodyPr/>
          <a:lstStyle/>
          <a:p>
            <a:r>
              <a:rPr lang="en-US" dirty="0" smtClean="0"/>
              <a:t>Acts 2:38-47</a:t>
            </a:r>
            <a:endParaRPr lang="en-US" dirty="0"/>
          </a:p>
        </p:txBody>
      </p:sp>
      <p:pic>
        <p:nvPicPr>
          <p:cNvPr id="10" name="Picture 9" descr="AllAboutJesusChrist.org.banner.jpg"/>
          <p:cNvPicPr>
            <a:picLocks noChangeAspect="1"/>
          </p:cNvPicPr>
          <p:nvPr/>
        </p:nvPicPr>
        <p:blipFill>
          <a:blip r:embed="rId4" cstate="print">
            <a:lum contrast="10000"/>
          </a:blip>
          <a:srcRect l="26880"/>
          <a:stretch>
            <a:fillRect/>
          </a:stretch>
        </p:blipFill>
        <p:spPr>
          <a:xfrm>
            <a:off x="0" y="1447800"/>
            <a:ext cx="9144000" cy="4572000"/>
          </a:xfrm>
          <a:prstGeom prst="rect">
            <a:avLst/>
          </a:prstGeom>
        </p:spPr>
      </p:pic>
      <p:pic>
        <p:nvPicPr>
          <p:cNvPr id="11" name="Picture 10" descr="monkimage.ph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00200" y="1828800"/>
            <a:ext cx="6019800" cy="37098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447800"/>
            <a:ext cx="9144000" cy="4572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of Acts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34340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Day of Pentecost in Jerusalem 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Holy Spirit fell - spoke other tongues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What does this mean? - Prophecy of Joel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Peter proclaims - “Jesus of Nazareth”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Approved of God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Put to death 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Raised up by God</a:t>
            </a:r>
          </a:p>
          <a:p>
            <a:pPr>
              <a:lnSpc>
                <a:spcPts val="3000"/>
              </a:lnSpc>
            </a:pPr>
            <a:endParaRPr lang="en-US" dirty="0" smtClean="0"/>
          </a:p>
          <a:p>
            <a:pPr>
              <a:lnSpc>
                <a:spcPts val="3000"/>
              </a:lnSpc>
            </a:pP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4114800" y="3657600"/>
            <a:ext cx="304800" cy="990600"/>
          </a:xfrm>
          <a:prstGeom prst="rightBrace">
            <a:avLst/>
          </a:prstGeom>
          <a:ln w="381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95800" y="3886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Jesus Christ is Lord!</a:t>
            </a:r>
            <a:endParaRPr lang="en-US" sz="28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315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Characteristics of </a:t>
            </a:r>
            <a:br>
              <a:rPr lang="en-US" dirty="0" smtClean="0"/>
            </a:br>
            <a:r>
              <a:rPr lang="en-US" dirty="0" smtClean="0"/>
              <a:t>Early Christians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599"/>
            <a:ext cx="8305800" cy="4191001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To Become a Disciple.. Vs 41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Gladly received the word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Baptized (3000 added)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To Continue as Disciples.. Vs 42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Apostles’ doctrine..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Fellowship (“in common”) 44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Worship (breaking of bread, prayers)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Evangelism 47</a:t>
            </a:r>
          </a:p>
          <a:p>
            <a:pPr lvl="1">
              <a:lnSpc>
                <a:spcPts val="2800"/>
              </a:lnSpc>
            </a:pPr>
            <a:r>
              <a:rPr lang="en-US" dirty="0" err="1" smtClean="0"/>
              <a:t>Christlike</a:t>
            </a:r>
            <a:r>
              <a:rPr lang="en-US" dirty="0" smtClean="0"/>
              <a:t> character 47</a:t>
            </a:r>
          </a:p>
          <a:p>
            <a:pPr lvl="1">
              <a:lnSpc>
                <a:spcPts val="2800"/>
              </a:lnSpc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Beginning of the Church</a:t>
            </a:r>
            <a:endParaRPr lang="en-US" dirty="0"/>
          </a:p>
        </p:txBody>
      </p:sp>
      <p:pic>
        <p:nvPicPr>
          <p:cNvPr id="7" name="Picture 6" descr="The Book of Acts the first church 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47800"/>
            <a:ext cx="9144000" cy="443614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6019800"/>
            <a:ext cx="6400800" cy="685800"/>
          </a:xfrm>
        </p:spPr>
        <p:txBody>
          <a:bodyPr/>
          <a:lstStyle/>
          <a:p>
            <a:r>
              <a:rPr lang="en-US" dirty="0" smtClean="0"/>
              <a:t>Acts 2:38-47</a:t>
            </a:r>
            <a:endParaRPr lang="en-US" dirty="0"/>
          </a:p>
        </p:txBody>
      </p:sp>
      <p:pic>
        <p:nvPicPr>
          <p:cNvPr id="10" name="Picture 9" descr="AllAboutJesusChrist.org.banner.jpg"/>
          <p:cNvPicPr>
            <a:picLocks noChangeAspect="1"/>
          </p:cNvPicPr>
          <p:nvPr/>
        </p:nvPicPr>
        <p:blipFill>
          <a:blip r:embed="rId4" cstate="print">
            <a:lum contrast="10000"/>
          </a:blip>
          <a:srcRect l="26880"/>
          <a:stretch>
            <a:fillRect/>
          </a:stretch>
        </p:blipFill>
        <p:spPr>
          <a:xfrm>
            <a:off x="0" y="1447800"/>
            <a:ext cx="9144000" cy="4572000"/>
          </a:xfrm>
          <a:prstGeom prst="rect">
            <a:avLst/>
          </a:prstGeom>
        </p:spPr>
      </p:pic>
      <p:pic>
        <p:nvPicPr>
          <p:cNvPr id="11" name="Picture 10" descr="monkimage.ph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00200" y="1828800"/>
            <a:ext cx="6019800" cy="37098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447800"/>
            <a:ext cx="9144000" cy="4572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2574</TotalTime>
  <Words>108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Beginning of the Church</vt:lpstr>
      <vt:lpstr>Events of Acts 2</vt:lpstr>
      <vt:lpstr>Characteristics of  Early Christians</vt:lpstr>
      <vt:lpstr>Beginning of the Church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238</cp:revision>
  <dcterms:created xsi:type="dcterms:W3CDTF">2011-02-15T07:29:10Z</dcterms:created>
  <dcterms:modified xsi:type="dcterms:W3CDTF">2019-09-21T17:31:04Z</dcterms:modified>
</cp:coreProperties>
</file>