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abercrombie.cc/calvimages/bible.gif"/>
          <p:cNvPicPr>
            <a:picLocks noChangeAspect="1" noChangeArrowheads="1"/>
          </p:cNvPicPr>
          <p:nvPr userDrawn="1"/>
        </p:nvPicPr>
        <p:blipFill>
          <a:blip r:embed="rId13" cstate="print">
            <a:lum bright="-5000" contrast="10000"/>
          </a:blip>
          <a:srcRect b="13714"/>
          <a:stretch>
            <a:fillRect/>
          </a:stretch>
        </p:blipFill>
        <p:spPr bwMode="auto">
          <a:xfrm>
            <a:off x="1905000" y="2514600"/>
            <a:ext cx="5305425" cy="272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4" cstate="print">
            <a:lum bright="-8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Bible-numbers.jpg"/>
          <p:cNvPicPr>
            <a:picLocks noChangeAspect="1"/>
          </p:cNvPicPr>
          <p:nvPr userDrawn="1"/>
        </p:nvPicPr>
        <p:blipFill>
          <a:blip r:embed="rId15" cstate="print">
            <a:lum bright="-10000" contrast="10000"/>
          </a:blip>
          <a:srcRect l="9769" r="9769"/>
          <a:stretch>
            <a:fillRect/>
          </a:stretch>
        </p:blipFill>
        <p:spPr>
          <a:xfrm>
            <a:off x="1581" y="608656"/>
            <a:ext cx="9142419" cy="579214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33400"/>
            <a:ext cx="9144000" cy="6019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TX_A" pitchFamily="2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810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2390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The Number of Completion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143000"/>
            <a:ext cx="2667000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2000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en-US" sz="22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38200" y="5486400"/>
            <a:ext cx="7543800" cy="990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Four Men in the Fire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ATX_A" pitchFamily="2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numbers are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sz="3600" dirty="0" smtClean="0"/>
              <a:t>1 – Number of Priority</a:t>
            </a:r>
          </a:p>
          <a:p>
            <a:pPr>
              <a:lnSpc>
                <a:spcPts val="3200"/>
              </a:lnSpc>
            </a:pPr>
            <a:r>
              <a:rPr lang="en-US" sz="3600" dirty="0" smtClean="0"/>
              <a:t>2 – Number of Choice</a:t>
            </a:r>
          </a:p>
          <a:p>
            <a:pPr>
              <a:lnSpc>
                <a:spcPts val="3200"/>
              </a:lnSpc>
            </a:pPr>
            <a:r>
              <a:rPr lang="en-US" sz="3600" dirty="0" smtClean="0"/>
              <a:t>3 – Number of Confirmation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343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Four: Number of 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Completeness/A complete set..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Four corners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Four living creatures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For four transgressions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Four gospels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Heaven the city foursquare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1-7 The Image of Gold</a:t>
            </a:r>
          </a:p>
          <a:p>
            <a:r>
              <a:rPr lang="en-US" dirty="0" smtClean="0"/>
              <a:t>8-15 Three Men Refuse </a:t>
            </a:r>
          </a:p>
          <a:p>
            <a:r>
              <a:rPr lang="en-US" dirty="0" smtClean="0"/>
              <a:t>16-18 Their Answer</a:t>
            </a:r>
          </a:p>
          <a:p>
            <a:r>
              <a:rPr lang="en-US" dirty="0" smtClean="0"/>
              <a:t>19-23 The Fiery Furnace</a:t>
            </a:r>
          </a:p>
          <a:p>
            <a:r>
              <a:rPr lang="en-US" dirty="0" smtClean="0"/>
              <a:t>24-28 The Fourth Man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Lessons..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promises to be with us</a:t>
            </a:r>
          </a:p>
          <a:p>
            <a:r>
              <a:rPr lang="en-US" dirty="0" smtClean="0"/>
              <a:t>He is all we need</a:t>
            </a:r>
          </a:p>
          <a:p>
            <a:r>
              <a:rPr lang="en-US" dirty="0" smtClean="0"/>
              <a:t>Without Him we are nothing</a:t>
            </a:r>
          </a:p>
          <a:p>
            <a:r>
              <a:rPr lang="en-US" dirty="0" smtClean="0"/>
              <a:t>He is with us even when we don’t see Him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810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2390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The Number of Completion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143000"/>
            <a:ext cx="2667000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2000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en-US" sz="22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38200" y="5486400"/>
            <a:ext cx="7543800" cy="9906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TX_A" pitchFamily="2" charset="0"/>
                <a:ea typeface="+mn-ea"/>
                <a:cs typeface="Times New Roman" pitchFamily="18" charset="0"/>
              </a:rPr>
              <a:t>Four Men in the Fire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ATX_A" pitchFamily="2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121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Gospel by the Numbers</vt:lpstr>
      <vt:lpstr>How numbers are used</vt:lpstr>
      <vt:lpstr>Four: Number of Completeness</vt:lpstr>
      <vt:lpstr>Daniel 3</vt:lpstr>
      <vt:lpstr>Four Lessons..</vt:lpstr>
      <vt:lpstr>Gospel by the Numbers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279</cp:revision>
  <dcterms:created xsi:type="dcterms:W3CDTF">2011-02-15T07:29:10Z</dcterms:created>
  <dcterms:modified xsi:type="dcterms:W3CDTF">2019-12-08T01:24:13Z</dcterms:modified>
</cp:coreProperties>
</file>