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abercrombie.cc/calvimages/bible.gif"/>
          <p:cNvPicPr>
            <a:picLocks noChangeAspect="1" noChangeArrowheads="1"/>
          </p:cNvPicPr>
          <p:nvPr userDrawn="1"/>
        </p:nvPicPr>
        <p:blipFill>
          <a:blip r:embed="rId13" cstate="print">
            <a:lum bright="-5000" contrast="10000"/>
          </a:blip>
          <a:srcRect b="13714"/>
          <a:stretch>
            <a:fillRect/>
          </a:stretch>
        </p:blipFill>
        <p:spPr bwMode="auto">
          <a:xfrm>
            <a:off x="1905000" y="2514600"/>
            <a:ext cx="5305425" cy="2727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4" cstate="print">
            <a:lum bright="-8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Bible-numbers.jpg"/>
          <p:cNvPicPr>
            <a:picLocks noChangeAspect="1"/>
          </p:cNvPicPr>
          <p:nvPr userDrawn="1"/>
        </p:nvPicPr>
        <p:blipFill>
          <a:blip r:embed="rId15" cstate="print">
            <a:lum bright="-10000" contrast="10000"/>
          </a:blip>
          <a:srcRect l="9769" r="9769"/>
          <a:stretch>
            <a:fillRect/>
          </a:stretch>
        </p:blipFill>
        <p:spPr>
          <a:xfrm>
            <a:off x="1581" y="608656"/>
            <a:ext cx="9142419" cy="579214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533400"/>
            <a:ext cx="9144000" cy="6019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1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ATX_A" pitchFamily="2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TX_A" pitchFamily="2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TX_A" pitchFamily="2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TX_A" pitchFamily="2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TX_A" pitchFamily="2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TX_A" pitchFamily="2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Bible-numbers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rcRect l="9769" r="9769"/>
          <a:stretch>
            <a:fillRect/>
          </a:stretch>
        </p:blipFill>
        <p:spPr>
          <a:xfrm>
            <a:off x="1447" y="304800"/>
            <a:ext cx="9142553" cy="632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990599"/>
          </a:xfrm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Gospel by the Numbers</a:t>
            </a:r>
            <a:endParaRPr lang="en-US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685800"/>
          </a:xfrm>
          <a:solidFill>
            <a:schemeClr val="tx1">
              <a:alpha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One </a:t>
            </a:r>
            <a:r>
              <a:rPr lang="en-US" sz="3600" dirty="0" smtClean="0"/>
              <a:t>Priority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1143000"/>
            <a:ext cx="2667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endParaRPr lang="en-US" sz="250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Thing I Ask..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Psalm 27:4 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One </a:t>
            </a:r>
            <a:r>
              <a:rPr lang="en-US" i="1" dirty="0" smtClean="0"/>
              <a:t>thing</a:t>
            </a:r>
            <a:r>
              <a:rPr lang="en-US" dirty="0" smtClean="0"/>
              <a:t> I have desired of the </a:t>
            </a:r>
            <a:r>
              <a:rPr lang="en-US" cap="small" dirty="0" err="1" smtClean="0"/>
              <a:t>Lord</a:t>
            </a:r>
            <a:r>
              <a:rPr lang="en-US" dirty="0" err="1" smtClean="0"/>
              <a:t>,That</a:t>
            </a:r>
            <a:r>
              <a:rPr lang="en-US" dirty="0" smtClean="0"/>
              <a:t> will I seek: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that I may dwell in the house of the </a:t>
            </a:r>
            <a:r>
              <a:rPr lang="en-US" cap="small" dirty="0" smtClean="0"/>
              <a:t>Lord</a:t>
            </a:r>
            <a:r>
              <a:rPr lang="en-US" dirty="0" smtClean="0"/>
              <a:t> all the days of my life,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to gaze upon the beauty of the </a:t>
            </a:r>
            <a:r>
              <a:rPr lang="en-US" cap="small" dirty="0" smtClean="0"/>
              <a:t>Lord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to inquire in his temple.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5638800"/>
            <a:ext cx="6400800" cy="685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TX_A" pitchFamily="2" charset="0"/>
                <a:ea typeface="+mn-ea"/>
                <a:cs typeface="Times New Roman" pitchFamily="18" charset="0"/>
              </a:rPr>
              <a:t>What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TX_A" pitchFamily="2" charset="0"/>
                <a:ea typeface="+mn-ea"/>
                <a:cs typeface="Times New Roman" pitchFamily="18" charset="0"/>
              </a:rPr>
              <a:t> is your #1 request..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ATX_A" pitchFamily="2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6172200" cy="1143000"/>
          </a:xfrm>
        </p:spPr>
        <p:txBody>
          <a:bodyPr/>
          <a:lstStyle/>
          <a:p>
            <a:r>
              <a:rPr lang="en-US" dirty="0" smtClean="0"/>
              <a:t>One Thing is Needful..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Luke 10:42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“Martha, Martha, you are worried and troubled about many things. 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But one thing is needed, and Mary has chosen that good part, which will not be taken away from her.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3400" y="5638800"/>
            <a:ext cx="8305800" cy="685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ATX_A" pitchFamily="2" charset="0"/>
                <a:cs typeface="Times New Roman" pitchFamily="18" charset="0"/>
              </a:rPr>
              <a:t>What is at the top of your list?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TX_A" pitchFamily="2" charset="0"/>
                <a:ea typeface="+mn-ea"/>
                <a:cs typeface="Times New Roman" pitchFamily="18" charset="0"/>
              </a:rPr>
              <a:t>..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ATX_A" pitchFamily="2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Thing I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John 9:25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So they again called the man who was blind, and said to him, “Give God the glory! We know that this Man is a sinner.”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He answered and said, “Whether He is a sinner </a:t>
            </a:r>
            <a:r>
              <a:rPr lang="en-US" i="1" dirty="0" smtClean="0"/>
              <a:t>or not</a:t>
            </a:r>
            <a:r>
              <a:rPr lang="en-US" dirty="0" smtClean="0"/>
              <a:t> I do not know. One thing I know: that though I was blind, now I see.”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5334000"/>
            <a:ext cx="8382000" cy="1066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TX_A" pitchFamily="2" charset="0"/>
                <a:ea typeface="+mn-ea"/>
                <a:cs typeface="Times New Roman" pitchFamily="18" charset="0"/>
              </a:rPr>
              <a:t>I know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TX_A" pitchFamily="2" charset="0"/>
                <a:ea typeface="+mn-ea"/>
                <a:cs typeface="Times New Roman" pitchFamily="18" charset="0"/>
              </a:rPr>
              <a:t>He’s changed my life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TX_A" pitchFamily="2" charset="0"/>
                <a:ea typeface="+mn-ea"/>
                <a:cs typeface="Times New Roman" pitchFamily="18" charset="0"/>
              </a:rPr>
              <a:t>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6629400" cy="1143000"/>
          </a:xfrm>
        </p:spPr>
        <p:txBody>
          <a:bodyPr/>
          <a:lstStyle/>
          <a:p>
            <a:r>
              <a:rPr lang="en-US" dirty="0" smtClean="0"/>
              <a:t>This One Thing I Do..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Philippians 3:12-14</a:t>
            </a:r>
          </a:p>
          <a:p>
            <a:pPr lvl="1">
              <a:lnSpc>
                <a:spcPts val="2600"/>
              </a:lnSpc>
            </a:pPr>
            <a:r>
              <a:rPr lang="en-US" baseline="30000" dirty="0" smtClean="0"/>
              <a:t>13 </a:t>
            </a:r>
            <a:r>
              <a:rPr lang="en-US" dirty="0" smtClean="0"/>
              <a:t>Brethren, I do not count myself to have apprehended; but one thing </a:t>
            </a:r>
            <a:r>
              <a:rPr lang="en-US" i="1" dirty="0" smtClean="0"/>
              <a:t>I do..</a:t>
            </a:r>
            <a:r>
              <a:rPr lang="en-US" dirty="0" smtClean="0"/>
              <a:t> 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forgetting those things which are behind and reaching forward to those things which are ahead, </a:t>
            </a:r>
            <a:r>
              <a:rPr lang="en-US" baseline="30000" dirty="0" smtClean="0"/>
              <a:t>14 </a:t>
            </a:r>
            <a:r>
              <a:rPr lang="en-US" dirty="0" smtClean="0"/>
              <a:t>I press toward the goal for the prize of the upward call of God in Christ Jesus.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04800" y="5638800"/>
            <a:ext cx="8610600" cy="685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TX_A" pitchFamily="2" charset="0"/>
                <a:ea typeface="+mn-ea"/>
                <a:cs typeface="Times New Roman" pitchFamily="18" charset="0"/>
              </a:rPr>
              <a:t>What is your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TX_A" pitchFamily="2" charset="0"/>
                <a:ea typeface="+mn-ea"/>
                <a:cs typeface="Times New Roman" pitchFamily="18" charset="0"/>
              </a:rPr>
              <a:t> #1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TX_A" pitchFamily="2" charset="0"/>
                <a:ea typeface="+mn-ea"/>
                <a:cs typeface="Times New Roman" pitchFamily="18" charset="0"/>
              </a:rPr>
              <a:t> goal</a:t>
            </a:r>
            <a:r>
              <a:rPr lang="en-US" sz="3600" noProof="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Berlin Sans FB Demi" pitchFamily="34" charset="0"/>
                <a:cs typeface="Times New Roman" pitchFamily="18" charset="0"/>
              </a:rPr>
              <a:t>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Berlin Sans FB Dem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Bible-numbers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rcRect l="9769" r="9769"/>
          <a:stretch>
            <a:fillRect/>
          </a:stretch>
        </p:blipFill>
        <p:spPr>
          <a:xfrm>
            <a:off x="1447" y="304800"/>
            <a:ext cx="9142553" cy="632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990599"/>
          </a:xfrm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Gospel by the Numbers</a:t>
            </a:r>
            <a:endParaRPr lang="en-US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685800"/>
          </a:xfrm>
          <a:solidFill>
            <a:schemeClr val="tx1">
              <a:alpha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One Priority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1143000"/>
            <a:ext cx="2667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endParaRPr lang="en-US" sz="250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2504</TotalTime>
  <Words>213</Words>
  <Application>Microsoft Office PowerPoint</Application>
  <PresentationFormat>On-screen Show (4:3)</PresentationFormat>
  <Paragraphs>30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Gospel by the Numbers</vt:lpstr>
      <vt:lpstr>One Thing I Ask..</vt:lpstr>
      <vt:lpstr>One Thing is Needful..</vt:lpstr>
      <vt:lpstr>One Thing I Know</vt:lpstr>
      <vt:lpstr>This One Thing I Do..</vt:lpstr>
      <vt:lpstr>Gospel by the Numbers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252</cp:revision>
  <dcterms:created xsi:type="dcterms:W3CDTF">2011-02-15T07:29:10Z</dcterms:created>
  <dcterms:modified xsi:type="dcterms:W3CDTF">2019-12-08T01:19:31Z</dcterms:modified>
</cp:coreProperties>
</file>