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261300"/>
    <a:srgbClr val="663300"/>
    <a:srgbClr val="0094C8"/>
    <a:srgbClr val="0078A2"/>
    <a:srgbClr val="000000"/>
    <a:srgbClr val="FFCC00"/>
    <a:srgbClr val="6699FF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1"/>
            <a:ext cx="7772400" cy="914400"/>
          </a:xfrm>
        </p:spPr>
        <p:txBody>
          <a:bodyPr>
            <a:noAutofit/>
          </a:bodyPr>
          <a:lstStyle>
            <a:lvl1pPr algn="ctr">
              <a:defRPr sz="42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410200"/>
            <a:ext cx="6400800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ere you belong 02.jpg"/>
          <p:cNvPicPr>
            <a:picLocks noChangeAspect="1"/>
          </p:cNvPicPr>
          <p:nvPr userDrawn="1"/>
        </p:nvPicPr>
        <p:blipFill>
          <a:blip r:embed="rId13" cstate="print">
            <a:lum bright="-65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ible Hands STOCK PAID_0.jpg"/>
          <p:cNvPicPr>
            <a:picLocks noChangeAspect="1"/>
          </p:cNvPicPr>
          <p:nvPr userDrawn="1"/>
        </p:nvPicPr>
        <p:blipFill>
          <a:blip r:embed="rId14" cstate="print"/>
          <a:srcRect t="20889" b="9641"/>
          <a:stretch>
            <a:fillRect/>
          </a:stretch>
        </p:blipFill>
        <p:spPr>
          <a:xfrm>
            <a:off x="0" y="1600200"/>
            <a:ext cx="9144000" cy="441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9144000" cy="44958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1"/>
            <a:ext cx="8305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FFC000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re you belong 02.jpg"/>
          <p:cNvPicPr>
            <a:picLocks noChangeAspect="1"/>
          </p:cNvPicPr>
          <p:nvPr/>
        </p:nvPicPr>
        <p:blipFill>
          <a:blip r:embed="rId2" cstate="print">
            <a:lum bright="-65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0599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True Blessedness</a:t>
            </a:r>
            <a:endParaRPr lang="en-US" dirty="0"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Luke 11:27-28</a:t>
            </a:r>
            <a:endParaRPr lang="en-US" sz="3600" dirty="0"/>
          </a:p>
        </p:txBody>
      </p:sp>
      <p:pic>
        <p:nvPicPr>
          <p:cNvPr id="6" name="Picture 5" descr="Bible Hands STOCK PAID_0.jpg"/>
          <p:cNvPicPr>
            <a:picLocks noChangeAspect="1"/>
          </p:cNvPicPr>
          <p:nvPr/>
        </p:nvPicPr>
        <p:blipFill>
          <a:blip r:embed="rId3" cstate="print"/>
          <a:srcRect t="20889" b="9641"/>
          <a:stretch>
            <a:fillRect/>
          </a:stretch>
        </p:blipFill>
        <p:spPr>
          <a:xfrm>
            <a:off x="0" y="1371600"/>
            <a:ext cx="914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Woman’s Exclamation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dirty="0" smtClean="0">
                <a:solidFill>
                  <a:srgbClr val="FFC000"/>
                </a:solidFill>
              </a:rPr>
              <a:t>Luke 11:27-28 </a:t>
            </a:r>
            <a:r>
              <a:rPr lang="en-US" dirty="0" smtClean="0"/>
              <a:t>And it happened, as He spoke these things, that a certain woman from the crowd raised her voice and said to Him, “Blessed </a:t>
            </a:r>
            <a:r>
              <a:rPr lang="en-US" i="1" dirty="0" smtClean="0"/>
              <a:t>is</a:t>
            </a:r>
            <a:r>
              <a:rPr lang="en-US" dirty="0" smtClean="0"/>
              <a:t> the womb that bore You, and </a:t>
            </a:r>
            <a:r>
              <a:rPr lang="en-US" i="1" dirty="0" smtClean="0"/>
              <a:t>the</a:t>
            </a:r>
            <a:r>
              <a:rPr lang="en-US" dirty="0" smtClean="0"/>
              <a:t> breasts which nursed You!” </a:t>
            </a:r>
            <a:r>
              <a:rPr lang="en-US" baseline="30000" dirty="0" smtClean="0"/>
              <a:t>28 </a:t>
            </a:r>
            <a:r>
              <a:rPr lang="en-US" dirty="0" smtClean="0"/>
              <a:t>But He said, “More than that, blessed </a:t>
            </a:r>
            <a:r>
              <a:rPr lang="en-US" i="1" dirty="0" smtClean="0"/>
              <a:t>are</a:t>
            </a:r>
            <a:r>
              <a:rPr lang="en-US" dirty="0" smtClean="0"/>
              <a:t> those who hear the word of God and keep it!”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Blessing of 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Luke 1:28</a:t>
            </a:r>
            <a:r>
              <a:rPr lang="en-US" dirty="0" smtClean="0"/>
              <a:t> the angel said to her, “Rejoice, highly favored </a:t>
            </a:r>
            <a:r>
              <a:rPr lang="en-US" i="1" dirty="0" smtClean="0"/>
              <a:t>one,</a:t>
            </a:r>
            <a:r>
              <a:rPr lang="en-US" dirty="0" smtClean="0"/>
              <a:t> the Lord </a:t>
            </a:r>
            <a:r>
              <a:rPr lang="en-US" i="1" dirty="0" smtClean="0"/>
              <a:t>is</a:t>
            </a:r>
            <a:r>
              <a:rPr lang="en-US" dirty="0" smtClean="0"/>
              <a:t> with you; blessed </a:t>
            </a:r>
            <a:r>
              <a:rPr lang="en-US" i="1" dirty="0" smtClean="0"/>
              <a:t>are</a:t>
            </a:r>
            <a:r>
              <a:rPr lang="en-US" dirty="0" smtClean="0"/>
              <a:t> you among women!”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Luke 1:35</a:t>
            </a:r>
            <a:r>
              <a:rPr lang="en-US" dirty="0" smtClean="0"/>
              <a:t> Then Mary said, “Behold the maidservant of the Lord! Let it be to me according to your word.”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Luke 1:45 </a:t>
            </a:r>
            <a:r>
              <a:rPr lang="en-US" dirty="0" smtClean="0"/>
              <a:t>Blessed </a:t>
            </a:r>
            <a:r>
              <a:rPr lang="en-US" i="1" dirty="0" smtClean="0"/>
              <a:t>is</a:t>
            </a:r>
            <a:r>
              <a:rPr lang="en-US" dirty="0" smtClean="0"/>
              <a:t> she who believed, for there will be a fulfillment of those things which were told her from the Lord.”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Those blessed in God’s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Hearing the word of God and Keeping it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Psalm 1:1-3  </a:t>
            </a:r>
            <a:r>
              <a:rPr lang="en-US" dirty="0" smtClean="0"/>
              <a:t>Delight in His Word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Psalm 119:11, 97-105</a:t>
            </a:r>
            <a:r>
              <a:rPr lang="en-US" dirty="0" smtClean="0"/>
              <a:t>  Stored in Heart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James 1:21-25</a:t>
            </a:r>
            <a:r>
              <a:rPr lang="en-US" dirty="0" smtClean="0"/>
              <a:t>  Blessed and Changed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Matthew 7:24-28 </a:t>
            </a:r>
            <a:r>
              <a:rPr lang="en-US" dirty="0" smtClean="0"/>
              <a:t>A Life that will 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re you belong 02.jpg"/>
          <p:cNvPicPr>
            <a:picLocks noChangeAspect="1"/>
          </p:cNvPicPr>
          <p:nvPr/>
        </p:nvPicPr>
        <p:blipFill>
          <a:blip r:embed="rId2" cstate="print">
            <a:lum bright="-65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990599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True Blessedness</a:t>
            </a:r>
            <a:endParaRPr lang="en-US" dirty="0"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Luke 11:27-28</a:t>
            </a:r>
            <a:endParaRPr lang="en-US" sz="3600" dirty="0"/>
          </a:p>
        </p:txBody>
      </p:sp>
      <p:pic>
        <p:nvPicPr>
          <p:cNvPr id="6" name="Picture 5" descr="Bible Hands STOCK PAID_0.jpg"/>
          <p:cNvPicPr>
            <a:picLocks noChangeAspect="1"/>
          </p:cNvPicPr>
          <p:nvPr/>
        </p:nvPicPr>
        <p:blipFill>
          <a:blip r:embed="rId3" cstate="print"/>
          <a:srcRect t="20889" b="9641"/>
          <a:stretch>
            <a:fillRect/>
          </a:stretch>
        </p:blipFill>
        <p:spPr>
          <a:xfrm>
            <a:off x="0" y="1371600"/>
            <a:ext cx="914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173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True Blessedness</vt:lpstr>
      <vt:lpstr>A Woman’s Exclamation</vt:lpstr>
      <vt:lpstr>The Blessing of Mary</vt:lpstr>
      <vt:lpstr>Those blessed in God’s view</vt:lpstr>
      <vt:lpstr>True Blessedness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Paul Bailey</cp:lastModifiedBy>
  <cp:revision>246</cp:revision>
  <dcterms:created xsi:type="dcterms:W3CDTF">2011-02-15T07:29:10Z</dcterms:created>
  <dcterms:modified xsi:type="dcterms:W3CDTF">2019-12-08T01:16:29Z</dcterms:modified>
</cp:coreProperties>
</file>