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6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28601"/>
            <a:ext cx="7772400" cy="6858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057650"/>
            <a:ext cx="6400800" cy="5143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Picture 6" descr="Joshua strong and courageous.jpg"/>
          <p:cNvPicPr>
            <a:picLocks noChangeAspect="1"/>
          </p:cNvPicPr>
          <p:nvPr userDrawn="1"/>
        </p:nvPicPr>
        <p:blipFill>
          <a:blip r:embed="rId14" cstate="print">
            <a:lum bright="-15000" contrast="10000"/>
          </a:blip>
          <a:srcRect t="15079" b="18848"/>
          <a:stretch>
            <a:fillRect/>
          </a:stretch>
        </p:blipFill>
        <p:spPr>
          <a:xfrm>
            <a:off x="0" y="1279321"/>
            <a:ext cx="9144000" cy="32926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562600" cy="8572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57300"/>
            <a:ext cx="9144000" cy="3429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57301"/>
            <a:ext cx="83058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 descr="Joshua strong and courageous.jpg"/>
          <p:cNvPicPr>
            <a:picLocks noChangeAspect="1"/>
          </p:cNvPicPr>
          <p:nvPr/>
        </p:nvPicPr>
        <p:blipFill>
          <a:blip r:embed="rId3" cstate="print">
            <a:lum bright="-15000" contrast="1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42949"/>
          </a:xfrm>
          <a:solidFill>
            <a:schemeClr val="tx1">
              <a:alpha val="40000"/>
            </a:schemeClr>
          </a:solidFill>
        </p:spPr>
        <p:txBody>
          <a:bodyPr/>
          <a:lstStyle/>
          <a:p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Be Strong and Courageous</a:t>
            </a:r>
            <a:endParaRPr lang="en-US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9100"/>
            <a:ext cx="6400800" cy="74295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Joshua 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5" descr="Joshua son of Nun.jpg"/>
          <p:cNvPicPr>
            <a:picLocks noChangeAspect="1"/>
          </p:cNvPicPr>
          <p:nvPr/>
        </p:nvPicPr>
        <p:blipFill>
          <a:blip r:embed="rId2" cstate="print">
            <a:lum bright="-12000" contrast="10000"/>
          </a:blip>
          <a:srcRect t="2057" b="32914"/>
          <a:stretch>
            <a:fillRect/>
          </a:stretch>
        </p:blipFill>
        <p:spPr>
          <a:xfrm>
            <a:off x="2" y="1257300"/>
            <a:ext cx="9144001" cy="328426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257300"/>
            <a:ext cx="9144000" cy="33147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Leader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Moses my servant is dead</a:t>
            </a:r>
          </a:p>
          <a:p>
            <a:r>
              <a:rPr lang="en-US" dirty="0" smtClean="0"/>
              <a:t>Arise, Go over this Jordan</a:t>
            </a:r>
          </a:p>
          <a:p>
            <a:r>
              <a:rPr lang="en-US" dirty="0" smtClean="0"/>
              <a:t>Every place you set foot</a:t>
            </a:r>
          </a:p>
          <a:p>
            <a:r>
              <a:rPr lang="en-US" dirty="0" smtClean="0"/>
              <a:t>The land I am giving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Encouragement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be with you</a:t>
            </a:r>
          </a:p>
          <a:p>
            <a:r>
              <a:rPr lang="en-US" dirty="0" smtClean="0"/>
              <a:t>Be strong and courageous</a:t>
            </a:r>
          </a:p>
          <a:p>
            <a:r>
              <a:rPr lang="en-US" dirty="0" smtClean="0"/>
              <a:t>The place of God’s word</a:t>
            </a:r>
          </a:p>
          <a:p>
            <a:r>
              <a:rPr lang="en-US" dirty="0" smtClean="0"/>
              <a:t>God’s success formula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 of the law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rcRect t="9211" b="24563"/>
          <a:stretch>
            <a:fillRect/>
          </a:stretch>
        </p:blipFill>
        <p:spPr>
          <a:xfrm>
            <a:off x="0" y="1257300"/>
            <a:ext cx="9144000" cy="3314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257300"/>
            <a:ext cx="9144000" cy="33147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will for us..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Pressing Forward Faith</a:t>
            </a:r>
          </a:p>
          <a:p>
            <a:r>
              <a:rPr lang="en-US" dirty="0" smtClean="0"/>
              <a:t>I Will Never Leave You</a:t>
            </a:r>
          </a:p>
          <a:p>
            <a:r>
              <a:rPr lang="en-US" dirty="0" smtClean="0"/>
              <a:t>Be Strong and Courageous</a:t>
            </a:r>
          </a:p>
          <a:p>
            <a:r>
              <a:rPr lang="en-US" dirty="0" smtClean="0"/>
              <a:t>Meditating on God’s 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 descr="Joshua strong and courageous.jpg"/>
          <p:cNvPicPr>
            <a:picLocks noChangeAspect="1"/>
          </p:cNvPicPr>
          <p:nvPr/>
        </p:nvPicPr>
        <p:blipFill>
          <a:blip r:embed="rId3" cstate="print">
            <a:lum bright="-15000" contrast="1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42949"/>
          </a:xfrm>
          <a:solidFill>
            <a:schemeClr val="tx1">
              <a:alpha val="40000"/>
            </a:schemeClr>
          </a:solidFill>
        </p:spPr>
        <p:txBody>
          <a:bodyPr/>
          <a:lstStyle/>
          <a:p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Be Strong and Courageous</a:t>
            </a:r>
            <a:endParaRPr lang="en-US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9100"/>
            <a:ext cx="6400800" cy="74295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Joshua 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78</Words>
  <Application>Microsoft Office PowerPoint</Application>
  <PresentationFormat>On-screen Show (16:9)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 Strong and Courageous</vt:lpstr>
      <vt:lpstr>A New Leader</vt:lpstr>
      <vt:lpstr>God’s Encouragement</vt:lpstr>
      <vt:lpstr>His will for us..</vt:lpstr>
      <vt:lpstr>Be Strong and Courageous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243</cp:revision>
  <dcterms:created xsi:type="dcterms:W3CDTF">2011-02-15T07:29:10Z</dcterms:created>
  <dcterms:modified xsi:type="dcterms:W3CDTF">2020-01-25T23:41:20Z</dcterms:modified>
</cp:coreProperties>
</file>