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76" r:id="rId3"/>
    <p:sldId id="281" r:id="rId4"/>
    <p:sldId id="277" r:id="rId5"/>
    <p:sldId id="278" r:id="rId6"/>
    <p:sldId id="282" r:id="rId7"/>
    <p:sldId id="279" r:id="rId8"/>
    <p:sldId id="280" r:id="rId9"/>
    <p:sldId id="274" r:id="rId10"/>
    <p:sldId id="275"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CE1"/>
    <a:srgbClr val="F5ECE1"/>
    <a:srgbClr val="FFECE1"/>
    <a:srgbClr val="F5EEDB"/>
    <a:srgbClr val="BCB48A"/>
    <a:srgbClr val="B1A777"/>
    <a:srgbClr val="B9B085"/>
    <a:srgbClr val="A79C65"/>
    <a:srgbClr val="B4AD82"/>
    <a:srgbClr val="A198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E321A-B2FF-448E-B277-ACD6DC48F67D}" v="175" dt="2020-01-05T17:12:10.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94660"/>
  </p:normalViewPr>
  <p:slideViewPr>
    <p:cSldViewPr>
      <p:cViewPr varScale="1">
        <p:scale>
          <a:sx n="111" d="100"/>
          <a:sy n="111" d="100"/>
        </p:scale>
        <p:origin x="-564" y="-84"/>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2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8E981-28F5-479C-B752-E9E7FAEC94EB}" type="datetimeFigureOut">
              <a:rPr lang="en-US" smtClean="0"/>
              <a:pPr/>
              <a:t>1/25/2020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A00E0-DD7C-485A-8D6D-375C8D8D9C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A00E0-DD7C-485A-8D6D-375C8D8D9C1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A00E0-DD7C-485A-8D6D-375C8D8D9C17}" type="slidenum">
              <a:rPr lang="en-US" smtClean="0"/>
              <a:pPr/>
              <a:t>6</a:t>
            </a:fld>
            <a:endParaRPr lang="en-US"/>
          </a:p>
        </p:txBody>
      </p:sp>
    </p:spTree>
    <p:extLst>
      <p:ext uri="{BB962C8B-B14F-4D97-AF65-F5344CB8AC3E}">
        <p14:creationId xmlns:p14="http://schemas.microsoft.com/office/powerpoint/2010/main" xmlns="" val="212805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9550"/>
            <a:ext cx="7772400" cy="800100"/>
          </a:xfrm>
        </p:spPr>
        <p:txBody>
          <a:bodyPr>
            <a:normAutofit/>
          </a:bodyPr>
          <a:lstStyle>
            <a:lvl1pPr algn="ctr">
              <a:defRPr sz="3200"/>
            </a:lvl1pPr>
          </a:lstStyle>
          <a:p>
            <a:r>
              <a:rPr lang="en-US" dirty="0"/>
              <a:t>Master title style</a:t>
            </a:r>
          </a:p>
        </p:txBody>
      </p:sp>
      <p:sp>
        <p:nvSpPr>
          <p:cNvPr id="3" name="Subtitle 2"/>
          <p:cNvSpPr>
            <a:spLocks noGrp="1"/>
          </p:cNvSpPr>
          <p:nvPr>
            <p:ph type="subTitle" idx="1" hasCustomPrompt="1"/>
          </p:nvPr>
        </p:nvSpPr>
        <p:spPr>
          <a:xfrm>
            <a:off x="1447800" y="4476750"/>
            <a:ext cx="6400800" cy="438150"/>
          </a:xfrm>
        </p:spPr>
        <p:txBody>
          <a:bodyPr anchor="ctr">
            <a:noAutofit/>
          </a:bodyPr>
          <a:lstStyle>
            <a:lvl1pPr marL="0" indent="0" algn="ctr">
              <a:buNone/>
              <a:defRPr sz="26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5181600" cy="857250"/>
          </a:xfrm>
        </p:spPr>
        <p:txBody>
          <a:bodyPr>
            <a:noAutofit/>
          </a:bodyPr>
          <a:lstStyle>
            <a:lvl1pPr>
              <a:defRPr sz="2800">
                <a:solidFill>
                  <a:srgbClr val="FFC000"/>
                </a:solidFill>
              </a:defRPr>
            </a:lvl1pPr>
          </a:lstStyle>
          <a:p>
            <a:r>
              <a:rPr lang="en-US" dirty="0"/>
              <a:t>Master title style</a:t>
            </a:r>
          </a:p>
        </p:txBody>
      </p:sp>
      <p:sp>
        <p:nvSpPr>
          <p:cNvPr id="3" name="Content Placeholder 2"/>
          <p:cNvSpPr>
            <a:spLocks noGrp="1"/>
          </p:cNvSpPr>
          <p:nvPr>
            <p:ph idx="1" hasCustomPrompt="1"/>
          </p:nvPr>
        </p:nvSpPr>
        <p:spPr>
          <a:xfrm>
            <a:off x="381000" y="1276350"/>
            <a:ext cx="8458200" cy="3048000"/>
          </a:xfrm>
        </p:spPr>
        <p:txBody>
          <a:bodyPr/>
          <a:lstStyle>
            <a:lvl1pPr>
              <a:defRPr sz="2900">
                <a:solidFill>
                  <a:schemeClr val="bg1">
                    <a:lumMod val="95000"/>
                  </a:schemeClr>
                </a:solidFill>
              </a:defRPr>
            </a:lvl1pPr>
            <a:lvl2pPr>
              <a:defRPr sz="26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a:t>Master title style</a:t>
            </a:r>
          </a:p>
        </p:txBody>
      </p:sp>
      <p:sp>
        <p:nvSpPr>
          <p:cNvPr id="3" name="Text Placeholder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Master title style</a:t>
            </a:r>
          </a:p>
        </p:txBody>
      </p:sp>
      <p:sp>
        <p:nvSpPr>
          <p:cNvPr id="3" name="Text Placeholder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4" name="Content Placeholder 3"/>
          <p:cNvSpPr>
            <a:spLocks noGrp="1"/>
          </p:cNvSpPr>
          <p:nvPr>
            <p:ph sz="half" idx="2" hasCustomPrompt="1"/>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6" name="Content Placeholder 5"/>
          <p:cNvSpPr>
            <a:spLocks noGrp="1"/>
          </p:cNvSpPr>
          <p:nvPr>
            <p:ph sz="quarter" idx="4" hasCustomPrompt="1"/>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9" cstate="print">
            <a:lum bright="-35000" contrast="10000"/>
          </a:blip>
          <a:srcRect r="14845" b="18000"/>
          <a:stretch>
            <a:fillRect/>
          </a:stretch>
        </p:blipFill>
        <p:spPr>
          <a:xfrm>
            <a:off x="-2" y="0"/>
            <a:ext cx="9144002" cy="5143472"/>
          </a:xfrm>
          <a:prstGeom prst="rect">
            <a:avLst/>
          </a:prstGeom>
        </p:spPr>
      </p:pic>
      <p:pic>
        <p:nvPicPr>
          <p:cNvPr id="13" name="Picture 12" descr="A picture containing building, brick, outdoor, man&#10;&#10;Description automatically generated">
            <a:extLst>
              <a:ext uri="{FF2B5EF4-FFF2-40B4-BE49-F238E27FC236}">
                <a16:creationId xmlns:a16="http://schemas.microsoft.com/office/drawing/2014/main" xmlns="" id="{E01855ED-763F-4ED4-9914-7CE52DB852C0}"/>
              </a:ext>
            </a:extLst>
          </p:cNvPr>
          <p:cNvPicPr>
            <a:picLocks noChangeAspect="1"/>
          </p:cNvPicPr>
          <p:nvPr userDrawn="1"/>
        </p:nvPicPr>
        <p:blipFill rotWithShape="1">
          <a:blip r:embed="rId10" cstate="print">
            <a:extLst>
              <a:ext uri="{BEBA8EAE-BF5A-486C-A8C5-ECC9F3942E4B}">
                <a14:imgProps xmlns:a14="http://schemas.microsoft.com/office/drawing/2010/main" xmlns="">
                  <a14:imgLayer r:embed="rId11">
                    <a14:imgEffect>
                      <a14:brightnessContrast bright="-10000" contrast="10000"/>
                    </a14:imgEffect>
                  </a14:imgLayer>
                </a14:imgProps>
              </a:ext>
              <a:ext uri="{28A0092B-C50C-407E-A947-70E740481C1C}">
                <a14:useLocalDpi xmlns:a14="http://schemas.microsoft.com/office/drawing/2010/main" xmlns="" val="0"/>
              </a:ext>
            </a:extLst>
          </a:blip>
          <a:srcRect l="79" r="-1" b="9532"/>
          <a:stretch/>
        </p:blipFill>
        <p:spPr>
          <a:xfrm>
            <a:off x="-7258" y="1209674"/>
            <a:ext cx="9136742" cy="3276601"/>
          </a:xfrm>
          <a:prstGeom prst="rect">
            <a:avLst/>
          </a:prstGeom>
        </p:spPr>
      </p:pic>
      <p:sp>
        <p:nvSpPr>
          <p:cNvPr id="6" name="Rectangle 5"/>
          <p:cNvSpPr/>
          <p:nvPr userDrawn="1"/>
        </p:nvSpPr>
        <p:spPr>
          <a:xfrm>
            <a:off x="-232" y="1209674"/>
            <a:ext cx="9144002" cy="3394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81000" y="1371600"/>
            <a:ext cx="8458200" cy="2952750"/>
          </a:xfrm>
          <a:prstGeom prst="rect">
            <a:avLst/>
          </a:prstGeom>
          <a:noFill/>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205979"/>
            <a:ext cx="5029200" cy="857250"/>
          </a:xfrm>
          <a:prstGeom prst="rect">
            <a:avLst/>
          </a:prstGeom>
        </p:spPr>
        <p:txBody>
          <a:bodyPr vert="horz" lIns="91440" tIns="45720" rIns="91440" bIns="45720" rtlCol="0" anchor="ctr">
            <a:normAutofit/>
          </a:bodyPr>
          <a:lstStyle/>
          <a:p>
            <a:r>
              <a:rPr lang="en-US" dirty="0"/>
              <a:t>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2800" kern="1200">
          <a:solidFill>
            <a:srgbClr val="FFC000"/>
          </a:solidFill>
          <a:effectLst/>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bg1">
              <a:lumMod val="95000"/>
            </a:schemeClr>
          </a:solidFill>
          <a:effectLst/>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300" kern="1200">
          <a:solidFill>
            <a:schemeClr val="bg1">
              <a:lumMod val="95000"/>
            </a:schemeClr>
          </a:solidFill>
          <a:effectLst/>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300" kern="1200">
          <a:solidFill>
            <a:schemeClr val="bg1">
              <a:lumMod val="95000"/>
            </a:schemeClr>
          </a:solidFill>
          <a:effectLst/>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300" kern="1200">
          <a:solidFill>
            <a:schemeClr val="bg1">
              <a:lumMod val="95000"/>
            </a:schemeClr>
          </a:solidFill>
          <a:effectLst/>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300" kern="1200">
          <a:solidFill>
            <a:schemeClr val="bg1">
              <a:lumMod val="95000"/>
            </a:schemeClr>
          </a:solidFill>
          <a:effectLst/>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3" cstate="print">
            <a:lum bright="-35000" contrast="10000"/>
          </a:blip>
          <a:srcRect r="14845" b="18000"/>
          <a:stretch>
            <a:fillRect/>
          </a:stretch>
        </p:blipFill>
        <p:spPr>
          <a:xfrm>
            <a:off x="-2" y="57150"/>
            <a:ext cx="9144002" cy="5143500"/>
          </a:xfrm>
          <a:prstGeom prst="rect">
            <a:avLst/>
          </a:prstGeom>
        </p:spPr>
      </p:pic>
      <p:sp>
        <p:nvSpPr>
          <p:cNvPr id="6" name="Title 5"/>
          <p:cNvSpPr>
            <a:spLocks noGrp="1"/>
          </p:cNvSpPr>
          <p:nvPr>
            <p:ph type="ctrTitle"/>
          </p:nvPr>
        </p:nvSpPr>
        <p:spPr>
          <a:xfrm>
            <a:off x="685800" y="285750"/>
            <a:ext cx="7772400" cy="800100"/>
          </a:xfrm>
        </p:spPr>
        <p:txBody>
          <a:bodyPr>
            <a:normAutofit/>
          </a:bodyPr>
          <a:lstStyle/>
          <a:p>
            <a:r>
              <a:rPr lang="en-US" dirty="0"/>
              <a:t>He Walked Among Us</a:t>
            </a:r>
          </a:p>
        </p:txBody>
      </p:sp>
      <p:sp>
        <p:nvSpPr>
          <p:cNvPr id="7" name="Subtitle 6"/>
          <p:cNvSpPr>
            <a:spLocks noGrp="1"/>
          </p:cNvSpPr>
          <p:nvPr>
            <p:ph type="subTitle" idx="1"/>
          </p:nvPr>
        </p:nvSpPr>
        <p:spPr>
          <a:xfrm>
            <a:off x="1828800" y="4286250"/>
            <a:ext cx="5638800" cy="571500"/>
          </a:xfrm>
          <a:solidFill>
            <a:schemeClr val="tx1">
              <a:alpha val="50000"/>
            </a:schemeClr>
          </a:solidFill>
        </p:spPr>
        <p:txBody>
          <a:bodyPr>
            <a:normAutofit/>
          </a:bodyPr>
          <a:lstStyle/>
          <a:p>
            <a:r>
              <a:rPr lang="en-US" sz="2800" dirty="0">
                <a:solidFill>
                  <a:schemeClr val="bg1"/>
                </a:solidFill>
              </a:rPr>
              <a:t>1 John 1:1-4</a:t>
            </a:r>
          </a:p>
        </p:txBody>
      </p:sp>
      <p:pic>
        <p:nvPicPr>
          <p:cNvPr id="13" name="Picture 12" descr="A picture containing building, brick, outdoor, man&#10;&#10;Description automatically generated">
            <a:extLst>
              <a:ext uri="{FF2B5EF4-FFF2-40B4-BE49-F238E27FC236}">
                <a16:creationId xmlns:a16="http://schemas.microsoft.com/office/drawing/2014/main" xmlns="" id="{F4DB9ADB-B4A0-4165-B57F-3F095CF115D9}"/>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bright="-10000" contrast="10000"/>
                    </a14:imgEffect>
                  </a14:imgLayer>
                </a14:imgProps>
              </a:ext>
              <a:ext uri="{28A0092B-C50C-407E-A947-70E740481C1C}">
                <a14:useLocalDpi xmlns:a14="http://schemas.microsoft.com/office/drawing/2010/main" xmlns="" val="0"/>
              </a:ext>
            </a:extLst>
          </a:blip>
          <a:srcRect l="79" r="-1" b="9532"/>
          <a:stretch/>
        </p:blipFill>
        <p:spPr>
          <a:xfrm>
            <a:off x="-2" y="1245960"/>
            <a:ext cx="9136742" cy="3011408"/>
          </a:xfrm>
          <a:prstGeom prst="rect">
            <a:avLst/>
          </a:prstGeom>
        </p:spPr>
      </p:pic>
      <p:sp>
        <p:nvSpPr>
          <p:cNvPr id="9" name="Rectangle 8"/>
          <p:cNvSpPr/>
          <p:nvPr/>
        </p:nvSpPr>
        <p:spPr>
          <a:xfrm>
            <a:off x="-2572" y="1245960"/>
            <a:ext cx="9144002" cy="30399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5A9F4-6916-495E-9BFD-7D54AD0722CE}"/>
              </a:ext>
            </a:extLst>
          </p:cNvPr>
          <p:cNvSpPr>
            <a:spLocks noGrp="1"/>
          </p:cNvSpPr>
          <p:nvPr>
            <p:ph type="title"/>
          </p:nvPr>
        </p:nvSpPr>
        <p:spPr/>
        <p:txBody>
          <a:bodyPr/>
          <a:lstStyle/>
          <a:p>
            <a:r>
              <a:rPr lang="en-US" dirty="0"/>
              <a:t>1 John 1:1-4</a:t>
            </a:r>
          </a:p>
        </p:txBody>
      </p:sp>
      <p:sp>
        <p:nvSpPr>
          <p:cNvPr id="3" name="Content Placeholder 2">
            <a:extLst>
              <a:ext uri="{FF2B5EF4-FFF2-40B4-BE49-F238E27FC236}">
                <a16:creationId xmlns:a16="http://schemas.microsoft.com/office/drawing/2014/main" xmlns="" id="{4F784824-23BA-458D-B1C4-E3A2603B8F74}"/>
              </a:ext>
            </a:extLst>
          </p:cNvPr>
          <p:cNvSpPr>
            <a:spLocks noGrp="1"/>
          </p:cNvSpPr>
          <p:nvPr>
            <p:ph idx="1"/>
          </p:nvPr>
        </p:nvSpPr>
        <p:spPr>
          <a:xfrm>
            <a:off x="381000" y="1276350"/>
            <a:ext cx="8458200" cy="2057400"/>
          </a:xfrm>
        </p:spPr>
        <p:txBody>
          <a:bodyPr>
            <a:normAutofit fontScale="92500" lnSpcReduction="10000"/>
          </a:bodyPr>
          <a:lstStyle/>
          <a:p>
            <a:r>
              <a:rPr lang="en-US" baseline="30000" dirty="0"/>
              <a:t>3 </a:t>
            </a:r>
            <a:r>
              <a:rPr lang="en-US" dirty="0"/>
              <a:t>that which we have seen and heard we declare to you, that you also may have fellowship with us; and truly our fellowship </a:t>
            </a:r>
            <a:r>
              <a:rPr lang="en-US" i="1" dirty="0"/>
              <a:t>is</a:t>
            </a:r>
            <a:r>
              <a:rPr lang="en-US" dirty="0"/>
              <a:t> with the Father and with His Son Jesus Christ. </a:t>
            </a:r>
            <a:r>
              <a:rPr lang="en-US" baseline="30000" dirty="0"/>
              <a:t>4 </a:t>
            </a:r>
            <a:r>
              <a:rPr lang="en-US" dirty="0"/>
              <a:t>And these things we write to you that your joy may be full.</a:t>
            </a:r>
          </a:p>
        </p:txBody>
      </p:sp>
    </p:spTree>
    <p:extLst>
      <p:ext uri="{BB962C8B-B14F-4D97-AF65-F5344CB8AC3E}">
        <p14:creationId xmlns:p14="http://schemas.microsoft.com/office/powerpoint/2010/main" xmlns="" val="278713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90204-0C96-4A9F-AD44-339646AB85EF}"/>
              </a:ext>
            </a:extLst>
          </p:cNvPr>
          <p:cNvSpPr>
            <a:spLocks noGrp="1"/>
          </p:cNvSpPr>
          <p:nvPr>
            <p:ph type="title"/>
          </p:nvPr>
        </p:nvSpPr>
        <p:spPr/>
        <p:txBody>
          <a:bodyPr/>
          <a:lstStyle/>
          <a:p>
            <a:r>
              <a:rPr lang="en-US" dirty="0"/>
              <a:t>Know this life.. 1-2</a:t>
            </a:r>
          </a:p>
        </p:txBody>
      </p:sp>
      <p:sp>
        <p:nvSpPr>
          <p:cNvPr id="3" name="Content Placeholder 2">
            <a:extLst>
              <a:ext uri="{FF2B5EF4-FFF2-40B4-BE49-F238E27FC236}">
                <a16:creationId xmlns:a16="http://schemas.microsoft.com/office/drawing/2014/main" xmlns="" id="{A0C0B107-C3F3-4D1B-95DE-50177E4DCA53}"/>
              </a:ext>
            </a:extLst>
          </p:cNvPr>
          <p:cNvSpPr>
            <a:spLocks noGrp="1"/>
          </p:cNvSpPr>
          <p:nvPr>
            <p:ph idx="1"/>
          </p:nvPr>
        </p:nvSpPr>
        <p:spPr/>
        <p:txBody>
          <a:bodyPr/>
          <a:lstStyle/>
          <a:p>
            <a:pPr>
              <a:lnSpc>
                <a:spcPts val="2800"/>
              </a:lnSpc>
            </a:pPr>
            <a:r>
              <a:rPr lang="en-US" sz="2700" dirty="0"/>
              <a:t>He is Divine..</a:t>
            </a:r>
          </a:p>
          <a:p>
            <a:pPr lvl="1">
              <a:lnSpc>
                <a:spcPts val="2300"/>
              </a:lnSpc>
            </a:pPr>
            <a:r>
              <a:rPr lang="en-US" sz="2200" dirty="0"/>
              <a:t>What was from the beginning</a:t>
            </a:r>
          </a:p>
          <a:p>
            <a:pPr lvl="1">
              <a:lnSpc>
                <a:spcPts val="2300"/>
              </a:lnSpc>
            </a:pPr>
            <a:r>
              <a:rPr lang="en-US" sz="2200" dirty="0"/>
              <a:t>Eternal life was with the Father (John 8:58)</a:t>
            </a:r>
          </a:p>
          <a:p>
            <a:pPr>
              <a:lnSpc>
                <a:spcPts val="2800"/>
              </a:lnSpc>
            </a:pPr>
            <a:r>
              <a:rPr lang="en-US" sz="2500" dirty="0"/>
              <a:t>He is Human..</a:t>
            </a:r>
          </a:p>
          <a:p>
            <a:pPr lvl="1">
              <a:lnSpc>
                <a:spcPts val="2300"/>
              </a:lnSpc>
            </a:pPr>
            <a:r>
              <a:rPr lang="en-US" sz="2200" dirty="0"/>
              <a:t>That which we heard</a:t>
            </a:r>
          </a:p>
          <a:p>
            <a:pPr lvl="1">
              <a:lnSpc>
                <a:spcPts val="2300"/>
              </a:lnSpc>
            </a:pPr>
            <a:r>
              <a:rPr lang="en-US" sz="2200" dirty="0"/>
              <a:t>That which we have seen</a:t>
            </a:r>
          </a:p>
          <a:p>
            <a:pPr lvl="1">
              <a:lnSpc>
                <a:spcPts val="2300"/>
              </a:lnSpc>
            </a:pPr>
            <a:r>
              <a:rPr lang="en-US" sz="2200" dirty="0"/>
              <a:t>Which our hands handled </a:t>
            </a:r>
          </a:p>
          <a:p>
            <a:pPr lvl="1"/>
            <a:endParaRPr lang="en-US" sz="2200" dirty="0"/>
          </a:p>
        </p:txBody>
      </p:sp>
    </p:spTree>
    <p:extLst>
      <p:ext uri="{BB962C8B-B14F-4D97-AF65-F5344CB8AC3E}">
        <p14:creationId xmlns:p14="http://schemas.microsoft.com/office/powerpoint/2010/main" xmlns="" val="36799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B54A8-D3FA-49CA-A45F-33DDEDDA6FBA}"/>
              </a:ext>
            </a:extLst>
          </p:cNvPr>
          <p:cNvSpPr>
            <a:spLocks noGrp="1"/>
          </p:cNvSpPr>
          <p:nvPr>
            <p:ph type="title"/>
          </p:nvPr>
        </p:nvSpPr>
        <p:spPr/>
        <p:txBody>
          <a:bodyPr/>
          <a:lstStyle/>
          <a:p>
            <a:r>
              <a:rPr lang="en-US" dirty="0"/>
              <a:t>“Gnosticism”</a:t>
            </a:r>
          </a:p>
        </p:txBody>
      </p:sp>
      <p:sp>
        <p:nvSpPr>
          <p:cNvPr id="3" name="Content Placeholder 2">
            <a:extLst>
              <a:ext uri="{FF2B5EF4-FFF2-40B4-BE49-F238E27FC236}">
                <a16:creationId xmlns:a16="http://schemas.microsoft.com/office/drawing/2014/main" xmlns="" id="{63706D1C-E736-4FDE-A436-EA842D1ECF57}"/>
              </a:ext>
            </a:extLst>
          </p:cNvPr>
          <p:cNvSpPr>
            <a:spLocks noGrp="1"/>
          </p:cNvSpPr>
          <p:nvPr>
            <p:ph idx="1"/>
          </p:nvPr>
        </p:nvSpPr>
        <p:spPr/>
        <p:txBody>
          <a:bodyPr>
            <a:normAutofit/>
          </a:bodyPr>
          <a:lstStyle/>
          <a:p>
            <a:pPr>
              <a:lnSpc>
                <a:spcPts val="2800"/>
              </a:lnSpc>
            </a:pPr>
            <a:r>
              <a:rPr lang="en-US" sz="2600" dirty="0"/>
              <a:t>Matter is evil</a:t>
            </a:r>
          </a:p>
          <a:p>
            <a:pPr>
              <a:lnSpc>
                <a:spcPts val="2800"/>
              </a:lnSpc>
            </a:pPr>
            <a:r>
              <a:rPr lang="en-US" sz="2600" dirty="0"/>
              <a:t>Salvation is by secret “knowledge”</a:t>
            </a:r>
          </a:p>
          <a:p>
            <a:pPr>
              <a:lnSpc>
                <a:spcPts val="2800"/>
              </a:lnSpc>
            </a:pPr>
            <a:r>
              <a:rPr lang="en-US" sz="2600" dirty="0"/>
              <a:t>Two groups (</a:t>
            </a:r>
            <a:r>
              <a:rPr lang="en-US" sz="2600" dirty="0" err="1"/>
              <a:t>Docetists</a:t>
            </a:r>
            <a:r>
              <a:rPr lang="en-US" sz="2600" dirty="0"/>
              <a:t>, Cerinthus)</a:t>
            </a:r>
          </a:p>
          <a:p>
            <a:pPr>
              <a:lnSpc>
                <a:spcPts val="2800"/>
              </a:lnSpc>
            </a:pPr>
            <a:r>
              <a:rPr lang="en-US" sz="2600" dirty="0"/>
              <a:t>The “stumbling block”</a:t>
            </a:r>
          </a:p>
        </p:txBody>
      </p:sp>
    </p:spTree>
    <p:extLst>
      <p:ext uri="{BB962C8B-B14F-4D97-AF65-F5344CB8AC3E}">
        <p14:creationId xmlns:p14="http://schemas.microsoft.com/office/powerpoint/2010/main" xmlns="" val="38890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9E5D66-8CF4-4C96-BAC8-101E11C790A3}"/>
              </a:ext>
            </a:extLst>
          </p:cNvPr>
          <p:cNvSpPr>
            <a:spLocks noGrp="1"/>
          </p:cNvSpPr>
          <p:nvPr>
            <p:ph type="title"/>
          </p:nvPr>
        </p:nvSpPr>
        <p:spPr/>
        <p:txBody>
          <a:bodyPr/>
          <a:lstStyle/>
          <a:p>
            <a:r>
              <a:rPr lang="en-US" dirty="0"/>
              <a:t>Share this life .. 3</a:t>
            </a:r>
          </a:p>
        </p:txBody>
      </p:sp>
      <p:sp>
        <p:nvSpPr>
          <p:cNvPr id="5" name="Content Placeholder 4">
            <a:extLst>
              <a:ext uri="{FF2B5EF4-FFF2-40B4-BE49-F238E27FC236}">
                <a16:creationId xmlns:a16="http://schemas.microsoft.com/office/drawing/2014/main" xmlns="" id="{93B502E0-E24C-4D76-BB0C-3370DB62AC82}"/>
              </a:ext>
            </a:extLst>
          </p:cNvPr>
          <p:cNvSpPr>
            <a:spLocks noGrp="1"/>
          </p:cNvSpPr>
          <p:nvPr>
            <p:ph idx="1"/>
          </p:nvPr>
        </p:nvSpPr>
        <p:spPr/>
        <p:txBody>
          <a:bodyPr/>
          <a:lstStyle/>
          <a:p>
            <a:r>
              <a:rPr lang="en-US" dirty="0"/>
              <a:t>We declare to you</a:t>
            </a:r>
          </a:p>
          <a:p>
            <a:pPr lvl="1"/>
            <a:r>
              <a:rPr lang="en-US" dirty="0"/>
              <a:t>Invite everyone into our fellowship 1:3-7</a:t>
            </a:r>
          </a:p>
          <a:p>
            <a:pPr lvl="1"/>
            <a:r>
              <a:rPr lang="en-US" dirty="0"/>
              <a:t>Invite everyone into our family 1:3</a:t>
            </a:r>
          </a:p>
        </p:txBody>
      </p:sp>
    </p:spTree>
    <p:extLst>
      <p:ext uri="{BB962C8B-B14F-4D97-AF65-F5344CB8AC3E}">
        <p14:creationId xmlns:p14="http://schemas.microsoft.com/office/powerpoint/2010/main" xmlns="" val="258845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864FF58-607B-4894-A060-C856A51F90E2}"/>
              </a:ext>
            </a:extLst>
          </p:cNvPr>
          <p:cNvSpPr>
            <a:spLocks noGrp="1"/>
          </p:cNvSpPr>
          <p:nvPr>
            <p:ph type="title"/>
          </p:nvPr>
        </p:nvSpPr>
        <p:spPr/>
        <p:txBody>
          <a:bodyPr/>
          <a:lstStyle/>
          <a:p>
            <a:r>
              <a:rPr lang="en-US" dirty="0"/>
              <a:t>Enjoy this life .. 4</a:t>
            </a:r>
          </a:p>
        </p:txBody>
      </p:sp>
      <p:sp>
        <p:nvSpPr>
          <p:cNvPr id="5" name="Content Placeholder 4">
            <a:extLst>
              <a:ext uri="{FF2B5EF4-FFF2-40B4-BE49-F238E27FC236}">
                <a16:creationId xmlns:a16="http://schemas.microsoft.com/office/drawing/2014/main" xmlns="" id="{9A05E41F-3636-42E1-AA5C-EA736F5B701B}"/>
              </a:ext>
            </a:extLst>
          </p:cNvPr>
          <p:cNvSpPr>
            <a:spLocks noGrp="1"/>
          </p:cNvSpPr>
          <p:nvPr>
            <p:ph idx="1"/>
          </p:nvPr>
        </p:nvSpPr>
        <p:spPr/>
        <p:txBody>
          <a:bodyPr>
            <a:normAutofit/>
          </a:bodyPr>
          <a:lstStyle/>
          <a:p>
            <a:pPr>
              <a:lnSpc>
                <a:spcPts val="2700"/>
              </a:lnSpc>
            </a:pPr>
            <a:r>
              <a:rPr lang="en-US" sz="2700" dirty="0"/>
              <a:t>Your joy may be full (1:4) John 15:11, 16:24</a:t>
            </a:r>
          </a:p>
          <a:p>
            <a:pPr>
              <a:lnSpc>
                <a:spcPts val="2700"/>
              </a:lnSpc>
            </a:pPr>
            <a:r>
              <a:rPr lang="en-US" sz="2700" dirty="0"/>
              <a:t>Know you have eternal life (5:13)</a:t>
            </a:r>
          </a:p>
        </p:txBody>
      </p:sp>
    </p:spTree>
    <p:extLst>
      <p:ext uri="{BB962C8B-B14F-4D97-AF65-F5344CB8AC3E}">
        <p14:creationId xmlns:p14="http://schemas.microsoft.com/office/powerpoint/2010/main" xmlns="" val="1147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3" cstate="print">
            <a:lum bright="-35000" contrast="10000"/>
          </a:blip>
          <a:srcRect r="14845" b="18000"/>
          <a:stretch>
            <a:fillRect/>
          </a:stretch>
        </p:blipFill>
        <p:spPr>
          <a:xfrm>
            <a:off x="-2" y="57150"/>
            <a:ext cx="9144002" cy="5143500"/>
          </a:xfrm>
          <a:prstGeom prst="rect">
            <a:avLst/>
          </a:prstGeom>
        </p:spPr>
      </p:pic>
      <p:sp>
        <p:nvSpPr>
          <p:cNvPr id="6" name="Title 5"/>
          <p:cNvSpPr>
            <a:spLocks noGrp="1"/>
          </p:cNvSpPr>
          <p:nvPr>
            <p:ph type="ctrTitle"/>
          </p:nvPr>
        </p:nvSpPr>
        <p:spPr>
          <a:xfrm>
            <a:off x="685800" y="285750"/>
            <a:ext cx="7772400" cy="800100"/>
          </a:xfrm>
        </p:spPr>
        <p:txBody>
          <a:bodyPr>
            <a:normAutofit/>
          </a:bodyPr>
          <a:lstStyle/>
          <a:p>
            <a:r>
              <a:rPr lang="en-US" dirty="0"/>
              <a:t>He Walked Among Us</a:t>
            </a:r>
          </a:p>
        </p:txBody>
      </p:sp>
      <p:sp>
        <p:nvSpPr>
          <p:cNvPr id="7" name="Subtitle 6"/>
          <p:cNvSpPr>
            <a:spLocks noGrp="1"/>
          </p:cNvSpPr>
          <p:nvPr>
            <p:ph type="subTitle" idx="1"/>
          </p:nvPr>
        </p:nvSpPr>
        <p:spPr>
          <a:xfrm>
            <a:off x="1828800" y="4286250"/>
            <a:ext cx="5638800" cy="571500"/>
          </a:xfrm>
          <a:solidFill>
            <a:schemeClr val="tx1">
              <a:alpha val="50000"/>
            </a:schemeClr>
          </a:solidFill>
        </p:spPr>
        <p:txBody>
          <a:bodyPr>
            <a:normAutofit/>
          </a:bodyPr>
          <a:lstStyle/>
          <a:p>
            <a:r>
              <a:rPr lang="en-US" sz="2800" dirty="0">
                <a:solidFill>
                  <a:schemeClr val="bg1"/>
                </a:solidFill>
              </a:rPr>
              <a:t>1 John 1:1-4</a:t>
            </a:r>
          </a:p>
        </p:txBody>
      </p:sp>
      <p:pic>
        <p:nvPicPr>
          <p:cNvPr id="13" name="Picture 12" descr="A picture containing building, brick, outdoor, man&#10;&#10;Description automatically generated">
            <a:extLst>
              <a:ext uri="{FF2B5EF4-FFF2-40B4-BE49-F238E27FC236}">
                <a16:creationId xmlns:a16="http://schemas.microsoft.com/office/drawing/2014/main" xmlns="" id="{F4DB9ADB-B4A0-4165-B57F-3F095CF115D9}"/>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bright="-10000" contrast="10000"/>
                    </a14:imgEffect>
                  </a14:imgLayer>
                </a14:imgProps>
              </a:ext>
              <a:ext uri="{28A0092B-C50C-407E-A947-70E740481C1C}">
                <a14:useLocalDpi xmlns:a14="http://schemas.microsoft.com/office/drawing/2010/main" xmlns="" val="0"/>
              </a:ext>
            </a:extLst>
          </a:blip>
          <a:srcRect l="79" r="-1" b="9532"/>
          <a:stretch/>
        </p:blipFill>
        <p:spPr>
          <a:xfrm>
            <a:off x="-2" y="1245960"/>
            <a:ext cx="9136742" cy="3011408"/>
          </a:xfrm>
          <a:prstGeom prst="rect">
            <a:avLst/>
          </a:prstGeom>
        </p:spPr>
      </p:pic>
      <p:sp>
        <p:nvSpPr>
          <p:cNvPr id="9" name="Rectangle 8"/>
          <p:cNvSpPr/>
          <p:nvPr/>
        </p:nvSpPr>
        <p:spPr>
          <a:xfrm>
            <a:off x="-2572" y="1245960"/>
            <a:ext cx="9144002" cy="30399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8520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C4C36-C0A3-45F1-A14C-31B53028C6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04D1E5E-6B3B-4819-85C8-D052DD9F4B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251684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C3174-9594-40C2-9681-5A31F5DABA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7965736-6205-49CA-98F1-1078573018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4883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67359-0D6E-47FE-ACE5-20C372B72E3B}"/>
              </a:ext>
            </a:extLst>
          </p:cNvPr>
          <p:cNvSpPr>
            <a:spLocks noGrp="1"/>
          </p:cNvSpPr>
          <p:nvPr>
            <p:ph type="title"/>
          </p:nvPr>
        </p:nvSpPr>
        <p:spPr/>
        <p:txBody>
          <a:bodyPr/>
          <a:lstStyle/>
          <a:p>
            <a:r>
              <a:rPr lang="en-US" dirty="0"/>
              <a:t>1 John 1:1-4</a:t>
            </a:r>
          </a:p>
        </p:txBody>
      </p:sp>
      <p:sp>
        <p:nvSpPr>
          <p:cNvPr id="3" name="Content Placeholder 2">
            <a:extLst>
              <a:ext uri="{FF2B5EF4-FFF2-40B4-BE49-F238E27FC236}">
                <a16:creationId xmlns:a16="http://schemas.microsoft.com/office/drawing/2014/main" xmlns="" id="{DC73B8C9-4DA1-4191-9A2D-078C0C53F5B4}"/>
              </a:ext>
            </a:extLst>
          </p:cNvPr>
          <p:cNvSpPr>
            <a:spLocks noGrp="1"/>
          </p:cNvSpPr>
          <p:nvPr>
            <p:ph idx="1"/>
          </p:nvPr>
        </p:nvSpPr>
        <p:spPr/>
        <p:txBody>
          <a:bodyPr>
            <a:normAutofit fontScale="92500"/>
          </a:bodyPr>
          <a:lstStyle/>
          <a:p>
            <a:r>
              <a:rPr lang="en-US" dirty="0"/>
              <a:t>1 That which was from the beginning, which we have heard, which we have seen with our eyes, which we have looked upon, and our hands have handled, concerning the Word of life— </a:t>
            </a:r>
            <a:r>
              <a:rPr lang="en-US" baseline="30000" dirty="0"/>
              <a:t>2 </a:t>
            </a:r>
            <a:r>
              <a:rPr lang="en-US" dirty="0"/>
              <a:t>the life was manifested, and we have seen, and bear witness, and declare to you that eternal life which was with the Father and was manifested to us— </a:t>
            </a:r>
          </a:p>
          <a:p>
            <a:endParaRPr lang="en-US" dirty="0"/>
          </a:p>
        </p:txBody>
      </p:sp>
    </p:spTree>
    <p:extLst>
      <p:ext uri="{BB962C8B-B14F-4D97-AF65-F5344CB8AC3E}">
        <p14:creationId xmlns:p14="http://schemas.microsoft.com/office/powerpoint/2010/main" xmlns="" val="147433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3859</TotalTime>
  <Words>136</Words>
  <Application>Microsoft Office PowerPoint</Application>
  <PresentationFormat>On-screen Show (16:9)</PresentationFormat>
  <Paragraphs>30</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He Walked Among Us</vt:lpstr>
      <vt:lpstr>Know this life.. 1-2</vt:lpstr>
      <vt:lpstr>“Gnosticism”</vt:lpstr>
      <vt:lpstr>Share this life .. 3</vt:lpstr>
      <vt:lpstr>Enjoy this life .. 4</vt:lpstr>
      <vt:lpstr>He Walked Among Us</vt:lpstr>
      <vt:lpstr>Slide 7</vt:lpstr>
      <vt:lpstr>Slide 8</vt:lpstr>
      <vt:lpstr>1 John 1:1-4</vt:lpstr>
      <vt:lpstr>1 John 1:1-4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Paul Bailey</cp:lastModifiedBy>
  <cp:revision>94</cp:revision>
  <dcterms:created xsi:type="dcterms:W3CDTF">2015-10-04T04:19:18Z</dcterms:created>
  <dcterms:modified xsi:type="dcterms:W3CDTF">2020-01-25T23:47:27Z</dcterms:modified>
</cp:coreProperties>
</file>