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8" r:id="rId3"/>
    <p:sldId id="279" r:id="rId4"/>
    <p:sldId id="280" r:id="rId5"/>
    <p:sldId id="28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CE1"/>
    <a:srgbClr val="F5ECE1"/>
    <a:srgbClr val="FFECE1"/>
    <a:srgbClr val="F5EEDB"/>
    <a:srgbClr val="BCB48A"/>
    <a:srgbClr val="B1A777"/>
    <a:srgbClr val="B9B085"/>
    <a:srgbClr val="A79C65"/>
    <a:srgbClr val="B4AD82"/>
    <a:srgbClr val="A198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111" d="100"/>
          <a:sy n="111" d="100"/>
        </p:scale>
        <p:origin x="-64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209550"/>
            <a:ext cx="7772400" cy="800100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4343400"/>
            <a:ext cx="6400800" cy="571500"/>
          </a:xfrm>
        </p:spPr>
        <p:txBody>
          <a:bodyPr anchor="ctr">
            <a:noAutofit/>
          </a:bodyPr>
          <a:lstStyle>
            <a:lvl1pPr marL="0" indent="0" algn="ctr">
              <a:buNone/>
              <a:defRPr sz="3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5181600" cy="857250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6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5143472"/>
          </a:xfrm>
          <a:prstGeom prst="rect">
            <a:avLst/>
          </a:prstGeom>
        </p:spPr>
      </p:pic>
      <p:pic>
        <p:nvPicPr>
          <p:cNvPr id="8" name="Picture 7" descr="Plant-Water-New-Growth-Seedling-Concept-Life-1068x602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rcRect t="27887"/>
          <a:stretch>
            <a:fillRect/>
          </a:stretch>
        </p:blipFill>
        <p:spPr>
          <a:xfrm>
            <a:off x="0" y="1200150"/>
            <a:ext cx="9144000" cy="3200400"/>
          </a:xfrm>
          <a:prstGeom prst="rect">
            <a:avLst/>
          </a:prstGeom>
        </p:spPr>
      </p:pic>
      <p:pic>
        <p:nvPicPr>
          <p:cNvPr id="9" name="Picture 8" descr="sunrise of hope.jpg"/>
          <p:cNvPicPr>
            <a:picLocks noChangeAspect="1"/>
          </p:cNvPicPr>
          <p:nvPr userDrawn="1"/>
        </p:nvPicPr>
        <p:blipFill>
          <a:blip r:embed="rId11" cstate="print">
            <a:lum contrast="10000"/>
          </a:blip>
          <a:stretch>
            <a:fillRect/>
          </a:stretch>
        </p:blipFill>
        <p:spPr>
          <a:xfrm>
            <a:off x="0" y="1200150"/>
            <a:ext cx="9144000" cy="32004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1123950"/>
            <a:ext cx="9144000" cy="32766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5029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458200" cy="29527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FFC000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51435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8001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Hope for the Hurting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4286250"/>
            <a:ext cx="5638800" cy="5715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Acts 3:1-26</a:t>
            </a:r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8" name="Picture 7" descr="Plant-Water-New-Growth-Seedling-Concept-Life-1068x602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t="27887"/>
          <a:stretch>
            <a:fillRect/>
          </a:stretch>
        </p:blipFill>
        <p:spPr>
          <a:xfrm>
            <a:off x="0" y="1200150"/>
            <a:ext cx="9144000" cy="2971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200150"/>
            <a:ext cx="9144000" cy="29718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unrise of hope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0" y="1200150"/>
            <a:ext cx="9144000" cy="3000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3:1-26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Poor Beggar (1-3)</a:t>
            </a:r>
          </a:p>
          <a:p>
            <a:pPr lvl="1">
              <a:lnSpc>
                <a:spcPts val="2400"/>
              </a:lnSpc>
            </a:pPr>
            <a:r>
              <a:rPr lang="en-US" sz="2400" dirty="0" smtClean="0"/>
              <a:t>Hour of prayer</a:t>
            </a:r>
          </a:p>
          <a:p>
            <a:pPr lvl="1">
              <a:lnSpc>
                <a:spcPts val="2400"/>
              </a:lnSpc>
            </a:pPr>
            <a:r>
              <a:rPr lang="en-US" sz="2400" dirty="0" smtClean="0"/>
              <a:t>A man lame from birth</a:t>
            </a:r>
          </a:p>
          <a:p>
            <a:pPr lvl="1">
              <a:lnSpc>
                <a:spcPts val="2400"/>
              </a:lnSpc>
            </a:pPr>
            <a:r>
              <a:rPr lang="en-US" sz="2400" dirty="0" smtClean="0"/>
              <a:t>Beautiful Gate</a:t>
            </a:r>
          </a:p>
          <a:p>
            <a:pPr lvl="1">
              <a:lnSpc>
                <a:spcPts val="2400"/>
              </a:lnSpc>
            </a:pPr>
            <a:r>
              <a:rPr lang="en-US" sz="2400" dirty="0" smtClean="0"/>
              <a:t>The law of the poor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3:1-26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Poor Beggar (1-3)</a:t>
            </a:r>
          </a:p>
          <a:p>
            <a:r>
              <a:rPr lang="en-US" dirty="0" smtClean="0"/>
              <a:t>A Powerful Miracle (4-11)</a:t>
            </a:r>
          </a:p>
          <a:p>
            <a:pPr lvl="1">
              <a:lnSpc>
                <a:spcPts val="2400"/>
              </a:lnSpc>
            </a:pPr>
            <a:r>
              <a:rPr lang="en-US" sz="2200" dirty="0" smtClean="0"/>
              <a:t>Personal contact</a:t>
            </a:r>
          </a:p>
          <a:p>
            <a:pPr lvl="1">
              <a:lnSpc>
                <a:spcPts val="2400"/>
              </a:lnSpc>
            </a:pPr>
            <a:r>
              <a:rPr lang="en-US" sz="2200" dirty="0" smtClean="0"/>
              <a:t>What I have I give you</a:t>
            </a:r>
          </a:p>
          <a:p>
            <a:pPr lvl="1">
              <a:lnSpc>
                <a:spcPts val="2400"/>
              </a:lnSpc>
            </a:pPr>
            <a:r>
              <a:rPr lang="en-US" sz="2200" dirty="0" smtClean="0"/>
              <a:t>Name of Jesus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3:1-26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A Poor Beggar (1-3)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A Powerful Miracle (4-11)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A Persuasive Message (12-29)</a:t>
            </a:r>
          </a:p>
          <a:p>
            <a:pPr lvl="1">
              <a:lnSpc>
                <a:spcPts val="2200"/>
              </a:lnSpc>
            </a:pPr>
            <a:r>
              <a:rPr lang="en-US" sz="2200" dirty="0" smtClean="0"/>
              <a:t>You denied the Holy One</a:t>
            </a:r>
          </a:p>
          <a:p>
            <a:pPr lvl="1">
              <a:lnSpc>
                <a:spcPts val="2200"/>
              </a:lnSpc>
            </a:pPr>
            <a:r>
              <a:rPr lang="en-US" sz="2200" dirty="0" smtClean="0"/>
              <a:t>You killed the Prince of Life</a:t>
            </a:r>
          </a:p>
          <a:p>
            <a:pPr lvl="1">
              <a:lnSpc>
                <a:spcPts val="2200"/>
              </a:lnSpc>
            </a:pPr>
            <a:r>
              <a:rPr lang="en-US" sz="2200" dirty="0" smtClean="0"/>
              <a:t>God gave it back</a:t>
            </a:r>
          </a:p>
          <a:p>
            <a:pPr lvl="1">
              <a:lnSpc>
                <a:spcPts val="2200"/>
              </a:lnSpc>
            </a:pPr>
            <a:r>
              <a:rPr lang="en-US" sz="2200" dirty="0" smtClean="0"/>
              <a:t>Repentance </a:t>
            </a:r>
          </a:p>
          <a:p>
            <a:pPr lvl="1">
              <a:lnSpc>
                <a:spcPts val="2200"/>
              </a:lnSpc>
            </a:pPr>
            <a:endParaRPr lang="en-US" sz="2200" dirty="0" smtClean="0"/>
          </a:p>
          <a:p>
            <a:pPr lvl="1">
              <a:lnSpc>
                <a:spcPts val="22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51435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8001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Hope for the Hurting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28800" y="4286250"/>
            <a:ext cx="5638800" cy="5715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Acts 3:1-26</a:t>
            </a:r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8" name="Picture 7" descr="Plant-Water-New-Growth-Seedling-Concept-Life-1068x602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t="27887"/>
          <a:stretch>
            <a:fillRect/>
          </a:stretch>
        </p:blipFill>
        <p:spPr>
          <a:xfrm>
            <a:off x="0" y="1200150"/>
            <a:ext cx="9144000" cy="2971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200150"/>
            <a:ext cx="9144000" cy="29718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unrise of hope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0" y="1200150"/>
            <a:ext cx="9144000" cy="3000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99</Words>
  <Application>Microsoft Office PowerPoint</Application>
  <PresentationFormat>On-screen Show (16:9)</PresentationFormat>
  <Paragraphs>26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Hope for the Hurting</vt:lpstr>
      <vt:lpstr>Acts 3:1-26</vt:lpstr>
      <vt:lpstr>Acts 3:1-26</vt:lpstr>
      <vt:lpstr>Acts 3:1-26</vt:lpstr>
      <vt:lpstr>Hope for the Hurting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94</cp:revision>
  <dcterms:created xsi:type="dcterms:W3CDTF">2015-10-04T04:19:18Z</dcterms:created>
  <dcterms:modified xsi:type="dcterms:W3CDTF">2020-01-25T23:37:11Z</dcterms:modified>
</cp:coreProperties>
</file>