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9" r:id="rId4"/>
    <p:sldId id="270" r:id="rId5"/>
    <p:sldId id="271" r:id="rId6"/>
    <p:sldId id="27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CC00"/>
    <a:srgbClr val="261300"/>
    <a:srgbClr val="663300"/>
    <a:srgbClr val="0094C8"/>
    <a:srgbClr val="0078A2"/>
    <a:srgbClr val="0000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abercrombie.cc/calvimages/bible.gif"/>
          <p:cNvPicPr>
            <a:picLocks noChangeAspect="1" noChangeArrowheads="1"/>
          </p:cNvPicPr>
          <p:nvPr userDrawn="1"/>
        </p:nvPicPr>
        <p:blipFill>
          <a:blip r:embed="rId13" cstate="print">
            <a:lum bright="-5000" contrast="10000"/>
          </a:blip>
          <a:srcRect b="13714"/>
          <a:stretch>
            <a:fillRect/>
          </a:stretch>
        </p:blipFill>
        <p:spPr bwMode="auto">
          <a:xfrm>
            <a:off x="1905000" y="2514600"/>
            <a:ext cx="5305425" cy="27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8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Bible-numbers.jpg"/>
          <p:cNvPicPr>
            <a:picLocks noChangeAspect="1"/>
          </p:cNvPicPr>
          <p:nvPr userDrawn="1"/>
        </p:nvPicPr>
        <p:blipFill>
          <a:blip r:embed="rId15" cstate="print">
            <a:lum bright="-10000" contrast="10000"/>
          </a:blip>
          <a:srcRect l="9769" r="9769"/>
          <a:stretch>
            <a:fillRect/>
          </a:stretch>
        </p:blipFill>
        <p:spPr>
          <a:xfrm>
            <a:off x="1581" y="608656"/>
            <a:ext cx="9142419" cy="579214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33400"/>
            <a:ext cx="9144000" cy="6019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Arial Rounded MT Bold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791200"/>
            <a:ext cx="5257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Seven Churches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1219200"/>
            <a:ext cx="2667000" cy="3939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81200" y="1219200"/>
            <a:ext cx="5257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Number of Perfection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191001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7 days creation..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7 pairs </a:t>
            </a:r>
            <a:r>
              <a:rPr lang="en-US" dirty="0" err="1" smtClean="0"/>
              <a:t>animials</a:t>
            </a:r>
            <a:r>
              <a:rPr lang="en-US" dirty="0" smtClean="0"/>
              <a:t>, birds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7 years</a:t>
            </a:r>
          </a:p>
          <a:p>
            <a:pPr>
              <a:lnSpc>
                <a:spcPts val="3000"/>
              </a:lnSpc>
            </a:pPr>
            <a:r>
              <a:rPr lang="en-US" dirty="0" err="1" smtClean="0"/>
              <a:t>Naaman</a:t>
            </a:r>
            <a:r>
              <a:rPr lang="en-US" dirty="0" smtClean="0"/>
              <a:t> dipped 7 times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Babylonian captivity (70 years)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Gospel of John (7 signs, I </a:t>
            </a:r>
            <a:r>
              <a:rPr lang="en-US" dirty="0" err="1" smtClean="0"/>
              <a:t>Am’s</a:t>
            </a:r>
            <a:r>
              <a:rPr lang="en-US" dirty="0" smtClean="0"/>
              <a:t>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Matt 18:28 (forgive 70 times 7)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2 Peter 1 (7 virtues)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seven-churches-of-revelation-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43543" y="914400"/>
            <a:ext cx="9116786" cy="54864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5562600" cy="1143000"/>
          </a:xfrm>
        </p:spPr>
        <p:txBody>
          <a:bodyPr/>
          <a:lstStyle/>
          <a:p>
            <a:r>
              <a:rPr lang="en-US" dirty="0" smtClean="0"/>
              <a:t>Letters to Seven Churches (Rev 2-3)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rdis_artemisdsc033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/>
          <a:lstStyle/>
          <a:p>
            <a:r>
              <a:rPr lang="en-US" dirty="0" smtClean="0"/>
              <a:t>Message to the Churches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19599"/>
          </a:xfrm>
        </p:spPr>
        <p:txBody>
          <a:bodyPr/>
          <a:lstStyle/>
          <a:p>
            <a:r>
              <a:rPr lang="en-US" dirty="0" smtClean="0"/>
              <a:t>“I know your works”</a:t>
            </a:r>
          </a:p>
          <a:p>
            <a:r>
              <a:rPr lang="en-US" dirty="0" smtClean="0"/>
              <a:t>Promises tribulation</a:t>
            </a:r>
          </a:p>
          <a:p>
            <a:r>
              <a:rPr lang="en-US" dirty="0" smtClean="0"/>
              <a:t>Promises reward if overcome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rdis_artemisdsc033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/>
          <a:lstStyle/>
          <a:p>
            <a:r>
              <a:rPr lang="en-US" dirty="0" smtClean="0"/>
              <a:t>Lessons for the church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19599"/>
          </a:xfrm>
        </p:spPr>
        <p:txBody>
          <a:bodyPr/>
          <a:lstStyle/>
          <a:p>
            <a:r>
              <a:rPr lang="en-US" dirty="0" smtClean="0"/>
              <a:t>Ephesus (2:4)..don’t forget your love for Christ</a:t>
            </a:r>
          </a:p>
          <a:p>
            <a:r>
              <a:rPr lang="en-US" dirty="0" smtClean="0"/>
              <a:t>Smyrna (2:10)..don’t give up in difficult times</a:t>
            </a:r>
          </a:p>
          <a:p>
            <a:r>
              <a:rPr lang="en-US" dirty="0" smtClean="0"/>
              <a:t>Pergamum (2:16)..don’t compromise</a:t>
            </a:r>
          </a:p>
          <a:p>
            <a:r>
              <a:rPr lang="en-US" dirty="0" smtClean="0"/>
              <a:t>Thyatira (2:25)..hold to what you know is true</a:t>
            </a:r>
          </a:p>
          <a:p>
            <a:r>
              <a:rPr lang="en-US" dirty="0" smtClean="0"/>
              <a:t>Sardis (3:1-2)..fan the dying flame </a:t>
            </a:r>
          </a:p>
          <a:p>
            <a:r>
              <a:rPr lang="en-US" dirty="0" smtClean="0"/>
              <a:t>Philadelphia (3:11)..don’t drop the ball</a:t>
            </a:r>
          </a:p>
          <a:p>
            <a:r>
              <a:rPr lang="en-US" dirty="0" smtClean="0"/>
              <a:t>Laodicea (3:17)..look at yourselves, hold fast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267200"/>
          </a:xfrm>
        </p:spPr>
        <p:txBody>
          <a:bodyPr/>
          <a:lstStyle/>
          <a:p>
            <a:r>
              <a:rPr lang="en-US" dirty="0" smtClean="0"/>
              <a:t>Jesus knows the conditions of the churches</a:t>
            </a:r>
          </a:p>
          <a:p>
            <a:r>
              <a:rPr lang="en-US" dirty="0" smtClean="0"/>
              <a:t>Jesus says our destiny is conditional</a:t>
            </a:r>
          </a:p>
          <a:p>
            <a:r>
              <a:rPr lang="en-US" dirty="0" smtClean="0"/>
              <a:t>Good in one area does not cancel sin in another</a:t>
            </a:r>
          </a:p>
          <a:p>
            <a:r>
              <a:rPr lang="en-US" dirty="0" smtClean="0"/>
              <a:t>Must speak out against false teaching</a:t>
            </a:r>
          </a:p>
          <a:p>
            <a:r>
              <a:rPr lang="en-US" dirty="0" smtClean="0"/>
              <a:t>Reputation with people does not count</a:t>
            </a:r>
          </a:p>
          <a:p>
            <a:r>
              <a:rPr lang="en-US" dirty="0" smtClean="0"/>
              <a:t>Just doctrinally correct may not be enough</a:t>
            </a:r>
          </a:p>
          <a:p>
            <a:r>
              <a:rPr lang="en-US" dirty="0" smtClean="0"/>
              <a:t>There is a reward for those who overcome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791200"/>
            <a:ext cx="5257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Seven Churches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1143000"/>
            <a:ext cx="2667000" cy="3939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7</a:t>
            </a:r>
            <a:endParaRPr lang="en-US" sz="25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81200" y="1219200"/>
            <a:ext cx="5257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Number of Perfection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216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Gospel by the Numbers</vt:lpstr>
      <vt:lpstr>Significance of Seven</vt:lpstr>
      <vt:lpstr>Letters to Seven Churches (Rev 2-3)</vt:lpstr>
      <vt:lpstr>Message to the Churches</vt:lpstr>
      <vt:lpstr>Lessons for the church</vt:lpstr>
      <vt:lpstr>Lessons for us..</vt:lpstr>
      <vt:lpstr>Gospel by the Numbers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273</cp:revision>
  <dcterms:created xsi:type="dcterms:W3CDTF">2011-02-15T07:29:10Z</dcterms:created>
  <dcterms:modified xsi:type="dcterms:W3CDTF">2020-01-25T23:35:17Z</dcterms:modified>
</cp:coreProperties>
</file>