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3" r:id="rId4"/>
    <p:sldId id="274" r:id="rId5"/>
    <p:sldId id="276" r:id="rId6"/>
    <p:sldId id="27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CC00"/>
    <a:srgbClr val="261300"/>
    <a:srgbClr val="663300"/>
    <a:srgbClr val="0094C8"/>
    <a:srgbClr val="0078A2"/>
    <a:srgbClr val="0000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abercrombie.cc/calvimages/bible.gif"/>
          <p:cNvPicPr>
            <a:picLocks noChangeAspect="1" noChangeArrowheads="1"/>
          </p:cNvPicPr>
          <p:nvPr userDrawn="1"/>
        </p:nvPicPr>
        <p:blipFill>
          <a:blip r:embed="rId13" cstate="print">
            <a:lum bright="-5000" contrast="10000"/>
          </a:blip>
          <a:srcRect b="13714"/>
          <a:stretch>
            <a:fillRect/>
          </a:stretch>
        </p:blipFill>
        <p:spPr bwMode="auto">
          <a:xfrm>
            <a:off x="1905000" y="2514600"/>
            <a:ext cx="5305425" cy="272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4" cstate="print">
            <a:lum bright="-8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Bible-numbers.jpg"/>
          <p:cNvPicPr>
            <a:picLocks noChangeAspect="1"/>
          </p:cNvPicPr>
          <p:nvPr userDrawn="1"/>
        </p:nvPicPr>
        <p:blipFill>
          <a:blip r:embed="rId15" cstate="print">
            <a:lum bright="-10000" contrast="10000"/>
          </a:blip>
          <a:srcRect l="9769" r="9769"/>
          <a:stretch>
            <a:fillRect/>
          </a:stretch>
        </p:blipFill>
        <p:spPr>
          <a:xfrm>
            <a:off x="1581" y="608656"/>
            <a:ext cx="9142419" cy="579214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533400"/>
            <a:ext cx="9144000" cy="6019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Arial Rounded MT Bold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048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791200"/>
            <a:ext cx="5257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Six </a:t>
            </a:r>
            <a:r>
              <a:rPr lang="en-US" sz="3600" dirty="0" smtClean="0"/>
              <a:t>Days to Work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1752600"/>
            <a:ext cx="2667000" cy="40690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0" dirty="0" smtClean="0">
                <a:solidFill>
                  <a:schemeClr val="bg1"/>
                </a:solidFill>
                <a:latin typeface="Georgia" pitchFamily="18" charset="0"/>
              </a:rPr>
              <a:t>6</a:t>
            </a:r>
            <a:endParaRPr lang="en-US" sz="25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81200" y="1219200"/>
            <a:ext cx="5257800" cy="685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Number of Man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uses numbers..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is the number of priority</a:t>
            </a:r>
          </a:p>
          <a:p>
            <a:r>
              <a:rPr lang="en-US" dirty="0" smtClean="0"/>
              <a:t>Two is the number of choice</a:t>
            </a:r>
          </a:p>
          <a:p>
            <a:r>
              <a:rPr lang="en-US" dirty="0" smtClean="0"/>
              <a:t>Three is the number of confirmation</a:t>
            </a:r>
          </a:p>
          <a:p>
            <a:r>
              <a:rPr lang="en-US" dirty="0" smtClean="0"/>
              <a:t>Four is the number of completeness</a:t>
            </a:r>
          </a:p>
          <a:p>
            <a:r>
              <a:rPr lang="en-US" dirty="0" smtClean="0"/>
              <a:t>Five is a small number (small handful)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 20:8-11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8 “Remember the Sabbath day, to keep it holy. </a:t>
            </a:r>
            <a:r>
              <a:rPr lang="en-US" baseline="30000" dirty="0" smtClean="0"/>
              <a:t>9 </a:t>
            </a:r>
            <a:r>
              <a:rPr lang="en-US" dirty="0" smtClean="0">
                <a:solidFill>
                  <a:srgbClr val="FFC000"/>
                </a:solidFill>
              </a:rPr>
              <a:t>Six days you shall labor and do all your work,</a:t>
            </a:r>
            <a:r>
              <a:rPr lang="en-US" dirty="0" smtClean="0"/>
              <a:t> </a:t>
            </a:r>
            <a:r>
              <a:rPr lang="en-US" baseline="30000" dirty="0" smtClean="0"/>
              <a:t>10 </a:t>
            </a:r>
            <a:r>
              <a:rPr lang="en-US" dirty="0" smtClean="0"/>
              <a:t>but the seventh day </a:t>
            </a:r>
            <a:r>
              <a:rPr lang="en-US" i="1" dirty="0" smtClean="0"/>
              <a:t>is</a:t>
            </a:r>
            <a:r>
              <a:rPr lang="en-US" dirty="0" smtClean="0"/>
              <a:t> the Sabbath of the </a:t>
            </a:r>
            <a:r>
              <a:rPr lang="en-US" cap="small" dirty="0" smtClean="0"/>
              <a:t>Lord</a:t>
            </a:r>
            <a:r>
              <a:rPr lang="en-US" dirty="0" smtClean="0"/>
              <a:t> your God. </a:t>
            </a:r>
            <a:r>
              <a:rPr lang="en-US" i="1" dirty="0" smtClean="0"/>
              <a:t>In it</a:t>
            </a:r>
            <a:r>
              <a:rPr lang="en-US" dirty="0" smtClean="0"/>
              <a:t> you shall do no work: you, nor your son, nor your daughter, nor your male servant, nor your female servant, nor your cattle, nor your stranger who </a:t>
            </a:r>
            <a:r>
              <a:rPr lang="en-US" i="1" dirty="0" smtClean="0"/>
              <a:t>is</a:t>
            </a:r>
            <a:r>
              <a:rPr lang="en-US" dirty="0" smtClean="0"/>
              <a:t> within your gates. </a:t>
            </a:r>
            <a:r>
              <a:rPr lang="en-US" baseline="30000" dirty="0" smtClean="0"/>
              <a:t>11 </a:t>
            </a:r>
            <a:r>
              <a:rPr lang="en-US" dirty="0" smtClean="0">
                <a:solidFill>
                  <a:srgbClr val="FFC000"/>
                </a:solidFill>
              </a:rPr>
              <a:t>For </a:t>
            </a:r>
            <a:r>
              <a:rPr lang="en-US" i="1" dirty="0" smtClean="0">
                <a:solidFill>
                  <a:srgbClr val="FFC000"/>
                </a:solidFill>
              </a:rPr>
              <a:t>in</a:t>
            </a:r>
            <a:r>
              <a:rPr lang="en-US" dirty="0" smtClean="0">
                <a:solidFill>
                  <a:srgbClr val="FFC000"/>
                </a:solidFill>
              </a:rPr>
              <a:t> six days the </a:t>
            </a:r>
            <a:r>
              <a:rPr lang="en-US" cap="small" dirty="0" smtClean="0">
                <a:solidFill>
                  <a:srgbClr val="FFC000"/>
                </a:solidFill>
              </a:rPr>
              <a:t>Lord</a:t>
            </a:r>
            <a:r>
              <a:rPr lang="en-US" dirty="0" smtClean="0">
                <a:solidFill>
                  <a:srgbClr val="FFC000"/>
                </a:solidFill>
              </a:rPr>
              <a:t> made the heavens </a:t>
            </a:r>
            <a:r>
              <a:rPr lang="en-US" dirty="0" smtClean="0"/>
              <a:t>and the earth, the sea, and all that </a:t>
            </a:r>
            <a:r>
              <a:rPr lang="en-US" i="1" dirty="0" smtClean="0"/>
              <a:t>is</a:t>
            </a:r>
            <a:r>
              <a:rPr lang="en-US" dirty="0" smtClean="0"/>
              <a:t> in them, </a:t>
            </a:r>
            <a:r>
              <a:rPr lang="en-US" dirty="0" smtClean="0">
                <a:solidFill>
                  <a:srgbClr val="FFC000"/>
                </a:solidFill>
              </a:rPr>
              <a:t>and rested the seventh day</a:t>
            </a:r>
            <a:r>
              <a:rPr lang="en-US" dirty="0" smtClean="0"/>
              <a:t>. Therefore the </a:t>
            </a:r>
            <a:r>
              <a:rPr lang="en-US" cap="small" dirty="0" smtClean="0"/>
              <a:t>Lord</a:t>
            </a:r>
            <a:r>
              <a:rPr lang="en-US" dirty="0" smtClean="0"/>
              <a:t> blessed the Sabbath day and hallowed it.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Sabbath command..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the Sabbath day.. Keep it holy</a:t>
            </a:r>
          </a:p>
          <a:p>
            <a:r>
              <a:rPr lang="en-US" dirty="0" smtClean="0"/>
              <a:t>Six days you shall labor</a:t>
            </a:r>
          </a:p>
          <a:p>
            <a:r>
              <a:rPr lang="en-US" dirty="0" smtClean="0"/>
              <a:t>Cease from your regular work</a:t>
            </a:r>
          </a:p>
          <a:p>
            <a:r>
              <a:rPr lang="en-US" dirty="0" smtClean="0"/>
              <a:t>Do not delegate your work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Sabbath today..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binding under new covenant</a:t>
            </a:r>
          </a:p>
          <a:p>
            <a:r>
              <a:rPr lang="en-US" dirty="0" smtClean="0"/>
              <a:t>Sunday is not Christian </a:t>
            </a:r>
            <a:r>
              <a:rPr lang="en-US" dirty="0" err="1" smtClean="0"/>
              <a:t>sabbath</a:t>
            </a:r>
            <a:endParaRPr lang="en-US" dirty="0" smtClean="0"/>
          </a:p>
          <a:p>
            <a:r>
              <a:rPr lang="en-US" dirty="0" smtClean="0"/>
              <a:t>Points to something more glorious</a:t>
            </a:r>
          </a:p>
          <a:p>
            <a:r>
              <a:rPr lang="en-US" dirty="0" smtClean="0"/>
              <a:t>Resting in Christ</a:t>
            </a:r>
          </a:p>
          <a:p>
            <a:r>
              <a:rPr lang="en-US" dirty="0" smtClean="0"/>
              <a:t>There remains a Sabbath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the Sabbath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</a:pPr>
            <a:r>
              <a:rPr lang="en-US" dirty="0" smtClean="0"/>
              <a:t>The Lord created in six days 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God rested on the seventh day 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Remember God’s deliverance 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A day to focus on God in your life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To give the day over to God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A sign of the covenant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Bible-numbers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l="9769" r="9769"/>
          <a:stretch>
            <a:fillRect/>
          </a:stretch>
        </p:blipFill>
        <p:spPr>
          <a:xfrm>
            <a:off x="1447" y="304800"/>
            <a:ext cx="9142553" cy="6324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990599"/>
          </a:xfrm>
          <a:solidFill>
            <a:schemeClr val="tx1">
              <a:alpha val="60000"/>
            </a:schemeClr>
          </a:solidFill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Gospel by the Numbers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5791200"/>
            <a:ext cx="5257800" cy="685800"/>
          </a:xfrm>
          <a:solidFill>
            <a:schemeClr val="tx1">
              <a:alpha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Six Days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828800"/>
            <a:ext cx="2667000" cy="40690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5000" dirty="0" smtClean="0">
                <a:solidFill>
                  <a:schemeClr val="bg1"/>
                </a:solidFill>
                <a:latin typeface="Georgia" pitchFamily="18" charset="0"/>
              </a:rPr>
              <a:t>6</a:t>
            </a:r>
            <a:endParaRPr lang="en-US" sz="25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81200" y="1219200"/>
            <a:ext cx="5257800" cy="685800"/>
          </a:xfrm>
          <a:prstGeom prst="rect">
            <a:avLst/>
          </a:prstGeom>
          <a:solidFill>
            <a:schemeClr val="tx1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Number of Man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3696</TotalTime>
  <Words>170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Gospel by the Numbers</vt:lpstr>
      <vt:lpstr>God uses numbers..</vt:lpstr>
      <vt:lpstr>Exodus 20:8-11</vt:lpstr>
      <vt:lpstr>The Sabbath command..</vt:lpstr>
      <vt:lpstr>The Sabbath today..</vt:lpstr>
      <vt:lpstr>The Purpose of the Sabbath</vt:lpstr>
      <vt:lpstr>Gospel by the Numbers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267</cp:revision>
  <dcterms:created xsi:type="dcterms:W3CDTF">2011-02-15T07:29:10Z</dcterms:created>
  <dcterms:modified xsi:type="dcterms:W3CDTF">2020-01-25T23:28:00Z</dcterms:modified>
</cp:coreProperties>
</file>