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58" r:id="rId5"/>
    <p:sldId id="263" r:id="rId6"/>
    <p:sldId id="259" r:id="rId7"/>
    <p:sldId id="262" r:id="rId8"/>
    <p:sldId id="264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78A2"/>
    <a:srgbClr val="820000"/>
    <a:srgbClr val="261300"/>
    <a:srgbClr val="663300"/>
    <a:srgbClr val="0094C8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9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14900"/>
            <a:ext cx="6400800" cy="647700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001"/>
            <a:ext cx="7772400" cy="762000"/>
          </a:xfrm>
        </p:spPr>
        <p:txBody>
          <a:bodyPr>
            <a:noAutofit/>
          </a:bodyPr>
          <a:lstStyle>
            <a:lvl1pPr algn="ctr">
              <a:defRPr sz="3600" baseline="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422261"/>
            <a:ext cx="7772400" cy="1250156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57300"/>
            <a:ext cx="9144000" cy="3733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he Game of Life spiriutal.jpg"/>
          <p:cNvPicPr>
            <a:picLocks noChangeAspect="1"/>
          </p:cNvPicPr>
          <p:nvPr userDrawn="1"/>
        </p:nvPicPr>
        <p:blipFill>
          <a:blip r:embed="rId14" cstate="print">
            <a:lum bright="-5000" contrast="10000"/>
          </a:blip>
          <a:srcRect l="398"/>
          <a:stretch>
            <a:fillRect/>
          </a:stretch>
        </p:blipFill>
        <p:spPr>
          <a:xfrm>
            <a:off x="0" y="1257300"/>
            <a:ext cx="9144000" cy="3733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54000"/>
            <a:ext cx="5562600" cy="9525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257300"/>
            <a:ext cx="9144000" cy="37338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09699"/>
            <a:ext cx="8305800" cy="35433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baseline="0">
          <a:solidFill>
            <a:schemeClr val="tx1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9500"/>
          </a:xfrm>
          <a:solidFill>
            <a:schemeClr val="bg1"/>
          </a:solidFill>
        </p:spPr>
        <p:txBody>
          <a:bodyPr/>
          <a:lstStyle/>
          <a:p>
            <a:r>
              <a:rPr lang="en-US" sz="4000" dirty="0" smtClean="0"/>
              <a:t>How to Win at the Game of Life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9000"/>
            <a:ext cx="6400800" cy="825500"/>
          </a:xfrm>
          <a:noFill/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5" name="Picture 4" descr="the Game of Life spiriutal.jpg"/>
          <p:cNvPicPr>
            <a:picLocks noChangeAspect="1"/>
          </p:cNvPicPr>
          <p:nvPr/>
        </p:nvPicPr>
        <p:blipFill>
          <a:blip r:embed="rId3" cstate="print"/>
          <a:srcRect l="3975" r="3975"/>
          <a:stretch>
            <a:fillRect/>
          </a:stretch>
        </p:blipFill>
        <p:spPr>
          <a:xfrm>
            <a:off x="0" y="876300"/>
            <a:ext cx="9144000" cy="483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me board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b="29653"/>
          <a:stretch>
            <a:fillRect/>
          </a:stretch>
        </p:blipFill>
        <p:spPr>
          <a:xfrm>
            <a:off x="685800" y="419100"/>
            <a:ext cx="7635109" cy="49153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me-of-Life-final-1-of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71500"/>
            <a:ext cx="8229600" cy="466420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52501"/>
            <a:ext cx="8305800" cy="40005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e-Game-Of-Life-300x191.jpg"/>
          <p:cNvPicPr>
            <a:picLocks noChangeAspect="1"/>
          </p:cNvPicPr>
          <p:nvPr/>
        </p:nvPicPr>
        <p:blipFill>
          <a:blip r:embed="rId2" cstate="print"/>
          <a:srcRect t="31414"/>
          <a:stretch>
            <a:fillRect/>
          </a:stretch>
        </p:blipFill>
        <p:spPr>
          <a:xfrm>
            <a:off x="0" y="1257300"/>
            <a:ext cx="9144000" cy="3657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Knowing the rules of the game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0" y="1257300"/>
            <a:ext cx="9144000" cy="3657600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9700"/>
            <a:ext cx="8305800" cy="3543301"/>
          </a:xfrm>
          <a:noFill/>
        </p:spPr>
        <p:txBody>
          <a:bodyPr>
            <a:normAutofit/>
          </a:bodyPr>
          <a:lstStyle/>
          <a:p>
            <a:r>
              <a:rPr lang="en-US" sz="2400" b="1" dirty="0" smtClean="0"/>
              <a:t>We were never created to die</a:t>
            </a:r>
            <a:r>
              <a:rPr lang="en-US" dirty="0" smtClean="0"/>
              <a:t>..  </a:t>
            </a:r>
            <a:r>
              <a:rPr lang="en-US" sz="2200" dirty="0" smtClean="0"/>
              <a:t>Genesis 1-3 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sz="2400" b="1" dirty="0" smtClean="0"/>
              <a:t>We are eternal souls with a body.. </a:t>
            </a:r>
            <a:r>
              <a:rPr lang="en-US" sz="2400" dirty="0" smtClean="0"/>
              <a:t>Eccl 12:7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21717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 pitchFamily="18" charset="0"/>
              </a:rPr>
              <a:t>Romans 5:12, 6:23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10" name="Picture 9" descr="God created man in his own image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2971800" y="1866900"/>
            <a:ext cx="1905000" cy="15213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91200" y="40005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 pitchFamily="18" charset="0"/>
              </a:rPr>
              <a:t>2 </a:t>
            </a:r>
            <a:r>
              <a:rPr lang="en-US" sz="2000" dirty="0" err="1" smtClean="0">
                <a:latin typeface="Georgia" pitchFamily="18" charset="0"/>
              </a:rPr>
              <a:t>Cor</a:t>
            </a:r>
            <a:r>
              <a:rPr lang="en-US" sz="2000" dirty="0" smtClean="0">
                <a:latin typeface="Georgia" pitchFamily="18" charset="0"/>
              </a:rPr>
              <a:t> 5:1-8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GN_1280x720_00126P00-KYQG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9836"/>
            <a:ext cx="9144000" cy="45953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i-18-we-were-never-meant-to-die-2-1024x5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612"/>
            <a:ext cx="9144000" cy="51196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Living with Eternity in Mind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Our lives are like a vapor..    </a:t>
            </a:r>
            <a:r>
              <a:rPr lang="en-US" sz="2400" dirty="0" smtClean="0"/>
              <a:t>James 4:13-17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b="1" dirty="0" smtClean="0"/>
              <a:t>Make decisions based on eternity.. </a:t>
            </a:r>
            <a:r>
              <a:rPr lang="en-US" sz="2400" dirty="0" smtClean="0"/>
              <a:t>John 14:1-3</a:t>
            </a:r>
          </a:p>
          <a:p>
            <a:endParaRPr lang="en-US" sz="2400" dirty="0" smtClean="0"/>
          </a:p>
          <a:p>
            <a:r>
              <a:rPr lang="en-US" b="1" dirty="0" smtClean="0"/>
              <a:t>Invest in eternal virtues </a:t>
            </a:r>
            <a:r>
              <a:rPr lang="en-US" sz="2400" dirty="0" smtClean="0"/>
              <a:t>..  1 Peter 4:7-11</a:t>
            </a:r>
            <a:endParaRPr lang="en-US" dirty="0" smtClean="0"/>
          </a:p>
          <a:p>
            <a:pPr lvl="1">
              <a:lnSpc>
                <a:spcPts val="2300"/>
              </a:lnSpc>
            </a:pPr>
            <a:r>
              <a:rPr lang="en-US" sz="2200" dirty="0" smtClean="0"/>
              <a:t>Sober-minded and self control</a:t>
            </a:r>
          </a:p>
          <a:p>
            <a:pPr lvl="1">
              <a:lnSpc>
                <a:spcPts val="2300"/>
              </a:lnSpc>
            </a:pPr>
            <a:r>
              <a:rPr lang="en-US" sz="2200" dirty="0" smtClean="0"/>
              <a:t>Love others deeply</a:t>
            </a:r>
          </a:p>
          <a:p>
            <a:pPr lvl="1">
              <a:lnSpc>
                <a:spcPts val="2300"/>
              </a:lnSpc>
            </a:pPr>
            <a:r>
              <a:rPr lang="en-US" sz="2200" dirty="0" smtClean="0"/>
              <a:t>Use your spiritual talents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19431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 pitchFamily="18" charset="0"/>
              </a:rPr>
              <a:t>2 Corinthians 5:1-8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8575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Matthew 6:19-21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9500"/>
          </a:xfrm>
          <a:solidFill>
            <a:schemeClr val="bg1"/>
          </a:solidFill>
        </p:spPr>
        <p:txBody>
          <a:bodyPr/>
          <a:lstStyle/>
          <a:p>
            <a:r>
              <a:rPr lang="en-US" sz="4000" dirty="0" smtClean="0"/>
              <a:t>How to Win at the Game of Life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9000"/>
            <a:ext cx="6400800" cy="825500"/>
          </a:xfrm>
          <a:noFill/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5" name="Picture 4" descr="the Game of Life spiriutal.jpg"/>
          <p:cNvPicPr>
            <a:picLocks noChangeAspect="1"/>
          </p:cNvPicPr>
          <p:nvPr/>
        </p:nvPicPr>
        <p:blipFill>
          <a:blip r:embed="rId3" cstate="print"/>
          <a:srcRect l="3975" r="3975"/>
          <a:stretch>
            <a:fillRect/>
          </a:stretch>
        </p:blipFill>
        <p:spPr>
          <a:xfrm>
            <a:off x="0" y="876300"/>
            <a:ext cx="9144000" cy="483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94</Words>
  <Application>Microsoft Office PowerPoint</Application>
  <PresentationFormat>On-screen Show (16:10)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Win at the Game of Life</vt:lpstr>
      <vt:lpstr>Slide 2</vt:lpstr>
      <vt:lpstr>Slide 3</vt:lpstr>
      <vt:lpstr>Knowing the rules of the game</vt:lpstr>
      <vt:lpstr>Slide 5</vt:lpstr>
      <vt:lpstr>Slide 6</vt:lpstr>
      <vt:lpstr>Living with Eternity in Mind</vt:lpstr>
      <vt:lpstr>How to Win at the Game of Life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246</cp:revision>
  <dcterms:created xsi:type="dcterms:W3CDTF">2011-02-15T07:29:10Z</dcterms:created>
  <dcterms:modified xsi:type="dcterms:W3CDTF">2020-03-08T01:14:32Z</dcterms:modified>
</cp:coreProperties>
</file>