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E1"/>
    <a:srgbClr val="F5ECE1"/>
    <a:srgbClr val="FFECE1"/>
    <a:srgbClr val="F5EEDB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2" autoAdjust="0"/>
    <p:restoredTop sz="94660"/>
  </p:normalViewPr>
  <p:slideViewPr>
    <p:cSldViewPr>
      <p:cViewPr varScale="1">
        <p:scale>
          <a:sx n="111" d="100"/>
          <a:sy n="111" d="100"/>
        </p:scale>
        <p:origin x="-64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400050"/>
            <a:ext cx="7772400" cy="8001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4343400"/>
            <a:ext cx="6400800" cy="5715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5181600" cy="857250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6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1"/>
            <a:ext cx="9144002" cy="5143472"/>
          </a:xfrm>
          <a:prstGeom prst="rect">
            <a:avLst/>
          </a:prstGeom>
        </p:spPr>
      </p:pic>
      <p:pic>
        <p:nvPicPr>
          <p:cNvPr id="8" name="Picture 7" descr="whydid.jpg"/>
          <p:cNvPicPr>
            <a:picLocks noChangeAspect="1"/>
          </p:cNvPicPr>
          <p:nvPr userDrawn="1"/>
        </p:nvPicPr>
        <p:blipFill>
          <a:blip r:embed="rId10" cstate="print">
            <a:lum bright="-35000" contras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44577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029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458200" cy="30861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5143500"/>
          </a:xfrm>
          <a:prstGeom prst="rect">
            <a:avLst/>
          </a:prstGeom>
        </p:spPr>
      </p:pic>
      <p:pic>
        <p:nvPicPr>
          <p:cNvPr id="8" name="Picture 7" descr="whydid.jpg"/>
          <p:cNvPicPr>
            <a:picLocks noChangeAspect="1"/>
          </p:cNvPicPr>
          <p:nvPr/>
        </p:nvPicPr>
        <p:blipFill>
          <a:blip r:embed="rId4" cstate="print">
            <a:lum bright="-35000" contras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8001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Sinless Christ Became Sin for Us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4286250"/>
            <a:ext cx="5638800" cy="5715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2 Corinthians 5:17-21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42950"/>
            <a:ext cx="5181600" cy="857250"/>
          </a:xfrm>
        </p:spPr>
        <p:txBody>
          <a:bodyPr/>
          <a:lstStyle/>
          <a:p>
            <a:r>
              <a:rPr lang="en-US" dirty="0" smtClean="0"/>
              <a:t>2 Corinthians 5:21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50"/>
            <a:ext cx="5943600" cy="2209800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buNone/>
            </a:pPr>
            <a:r>
              <a:rPr lang="en-US" dirty="0" smtClean="0"/>
              <a:t>    Him who knew no sin   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    he made </a:t>
            </a:r>
            <a:r>
              <a:rPr lang="en-US" i="1" dirty="0" smtClean="0"/>
              <a:t>to be</a:t>
            </a:r>
            <a:r>
              <a:rPr lang="en-US" dirty="0" smtClean="0"/>
              <a:t> sin on our behalf; 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    that we might become the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    righteousness of God in him.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438150"/>
            <a:ext cx="4040188" cy="583407"/>
          </a:xfrm>
        </p:spPr>
        <p:txBody>
          <a:bodyPr>
            <a:normAutofit fontScale="92500"/>
          </a:bodyPr>
          <a:lstStyle/>
          <a:p>
            <a:r>
              <a:rPr lang="en-US" sz="2800" b="0" dirty="0" smtClean="0">
                <a:solidFill>
                  <a:srgbClr val="FFC000"/>
                </a:solidFill>
              </a:rPr>
              <a:t>The Necessary Experience</a:t>
            </a:r>
            <a:endParaRPr lang="en-US" sz="2800" b="0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123950"/>
            <a:ext cx="4116388" cy="2861072"/>
          </a:xfrm>
        </p:spPr>
        <p:txBody>
          <a:bodyPr>
            <a:normAutofit/>
          </a:bodyPr>
          <a:lstStyle/>
          <a:p>
            <a:pPr marL="182880" lvl="0" indent="-182880"/>
            <a:r>
              <a:rPr lang="en-US" sz="2500" dirty="0" smtClean="0"/>
              <a:t>Him who knew no sin</a:t>
            </a:r>
          </a:p>
          <a:p>
            <a:pPr marL="182880" lvl="0" indent="-182880"/>
            <a:endParaRPr lang="en-US" sz="1800" dirty="0" smtClean="0"/>
          </a:p>
          <a:p>
            <a:pPr marL="182880" lvl="0" indent="-182880"/>
            <a:r>
              <a:rPr lang="en-US" sz="2500" dirty="0" smtClean="0"/>
              <a:t>He made (to be) sin for us</a:t>
            </a:r>
          </a:p>
          <a:p>
            <a:pPr marL="182880" lvl="0" indent="-182880"/>
            <a:endParaRPr lang="en-US" sz="1800" dirty="0" smtClean="0"/>
          </a:p>
          <a:p>
            <a:pPr marL="182880" lvl="0" indent="-182880"/>
            <a:r>
              <a:rPr lang="en-US" sz="2500" dirty="0" smtClean="0"/>
              <a:t>That we might become the righteousness of God in Him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514350"/>
            <a:ext cx="4041775" cy="533400"/>
          </a:xfrm>
        </p:spPr>
        <p:txBody>
          <a:bodyPr>
            <a:normAutofit/>
          </a:bodyPr>
          <a:lstStyle/>
          <a:p>
            <a:r>
              <a:rPr lang="en-US" sz="2600" b="0" dirty="0" smtClean="0">
                <a:solidFill>
                  <a:srgbClr val="FFC000"/>
                </a:solidFill>
              </a:rPr>
              <a:t>What Jesus Means to Us</a:t>
            </a:r>
            <a:endParaRPr lang="en-US" sz="2600" b="0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6" y="1123950"/>
            <a:ext cx="4041775" cy="3733800"/>
          </a:xfrm>
        </p:spPr>
        <p:txBody>
          <a:bodyPr>
            <a:normAutofit/>
          </a:bodyPr>
          <a:lstStyle/>
          <a:p>
            <a:pPr marL="182880" indent="-182880"/>
            <a:r>
              <a:rPr lang="en-US" sz="2600" dirty="0" smtClean="0"/>
              <a:t>He is our Savior</a:t>
            </a:r>
          </a:p>
          <a:p>
            <a:pPr marL="182880" indent="-182880"/>
            <a:endParaRPr lang="en-US" sz="1200" dirty="0" smtClean="0"/>
          </a:p>
          <a:p>
            <a:pPr marL="182880" indent="-182880"/>
            <a:r>
              <a:rPr lang="en-US" sz="2600" dirty="0" smtClean="0"/>
              <a:t>He is our Example</a:t>
            </a:r>
          </a:p>
          <a:p>
            <a:pPr marL="182880" indent="-182880"/>
            <a:endParaRPr lang="en-US" sz="1200" dirty="0" smtClean="0"/>
          </a:p>
          <a:p>
            <a:pPr marL="182880" indent="-182880"/>
            <a:r>
              <a:rPr lang="en-US" sz="2600" dirty="0" smtClean="0"/>
              <a:t>He is our Mediator</a:t>
            </a:r>
          </a:p>
          <a:p>
            <a:pPr marL="182880" indent="-182880"/>
            <a:endParaRPr lang="en-US" sz="1200" dirty="0" smtClean="0"/>
          </a:p>
          <a:p>
            <a:pPr marL="182880" indent="-182880"/>
            <a:r>
              <a:rPr lang="en-US" sz="2600" dirty="0" smtClean="0"/>
              <a:t>He is our Judge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5143500"/>
          </a:xfrm>
          <a:prstGeom prst="rect">
            <a:avLst/>
          </a:prstGeom>
        </p:spPr>
      </p:pic>
      <p:pic>
        <p:nvPicPr>
          <p:cNvPr id="8" name="Picture 7" descr="whydid.jpg"/>
          <p:cNvPicPr>
            <a:picLocks noChangeAspect="1"/>
          </p:cNvPicPr>
          <p:nvPr/>
        </p:nvPicPr>
        <p:blipFill>
          <a:blip r:embed="rId4" cstate="print">
            <a:lum bright="-35000" contras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8001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Sinless Christ Became Sin for Us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4286250"/>
            <a:ext cx="5638800" cy="5715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2 Corinthians 5:17-21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102</Words>
  <Application>Microsoft Office PowerPoint</Application>
  <PresentationFormat>On-screen Show (16:9)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Sinless Christ Became Sin for Us</vt:lpstr>
      <vt:lpstr>2 Corinthians 5:21</vt:lpstr>
      <vt:lpstr>Slide 3</vt:lpstr>
      <vt:lpstr>The Sinless Christ Became Sin for Us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91</cp:revision>
  <dcterms:created xsi:type="dcterms:W3CDTF">2015-10-04T04:19:18Z</dcterms:created>
  <dcterms:modified xsi:type="dcterms:W3CDTF">2020-03-08T01:17:21Z</dcterms:modified>
</cp:coreProperties>
</file>