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54381C"/>
    <a:srgbClr val="684522"/>
    <a:srgbClr val="996633"/>
    <a:srgbClr val="663300"/>
    <a:srgbClr val="261300"/>
    <a:srgbClr val="0094C8"/>
    <a:srgbClr val="0078A2"/>
    <a:srgbClr val="000000"/>
    <a:srgbClr val="FFCC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7" autoAdjust="0"/>
    <p:restoredTop sz="94660"/>
  </p:normalViewPr>
  <p:slideViewPr>
    <p:cSldViewPr>
      <p:cViewPr>
        <p:scale>
          <a:sx n="105" d="100"/>
          <a:sy n="105" d="100"/>
        </p:scale>
        <p:origin x="-828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209550"/>
            <a:ext cx="7772400" cy="6858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4248150"/>
            <a:ext cx="6400800" cy="5143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  <a:effectLst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 descr="966D45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5562600" cy="8572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10" name="Picture 9" descr="Life in the womb.jpg"/>
          <p:cNvPicPr>
            <a:picLocks noChangeAspect="1"/>
          </p:cNvPicPr>
          <p:nvPr userDrawn="1"/>
        </p:nvPicPr>
        <p:blipFill>
          <a:blip r:embed="rId15" cstate="print">
            <a:lum bright="-10000"/>
          </a:blip>
          <a:stretch>
            <a:fillRect/>
          </a:stretch>
        </p:blipFill>
        <p:spPr>
          <a:xfrm>
            <a:off x="3657600" y="1733550"/>
            <a:ext cx="1934678" cy="27432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81150"/>
            <a:ext cx="8305800" cy="3048000"/>
          </a:xfrm>
          <a:prstGeom prst="rect">
            <a:avLst/>
          </a:prstGeom>
          <a:solidFill>
            <a:srgbClr val="54381C">
              <a:alpha val="64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 descr="966D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4350"/>
            <a:ext cx="6400800" cy="51435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Psalm 139:13-16</a:t>
            </a:r>
            <a:endParaRPr lang="en-US" sz="3600" dirty="0"/>
          </a:p>
        </p:txBody>
      </p:sp>
      <p:pic>
        <p:nvPicPr>
          <p:cNvPr id="8" name="Picture 7" descr="Life in the womb.jpg"/>
          <p:cNvPicPr>
            <a:picLocks noChangeAspect="1"/>
          </p:cNvPicPr>
          <p:nvPr/>
        </p:nvPicPr>
        <p:blipFill>
          <a:blip r:embed="rId4" cstate="print">
            <a:lum bright="-5000" contrast="5000"/>
          </a:blip>
          <a:stretch>
            <a:fillRect/>
          </a:stretch>
        </p:blipFill>
        <p:spPr>
          <a:xfrm>
            <a:off x="3305475" y="876016"/>
            <a:ext cx="2485725" cy="35245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1950"/>
            <a:ext cx="7772400" cy="742949"/>
          </a:xfrm>
          <a:noFill/>
        </p:spPr>
        <p:txBody>
          <a:bodyPr/>
          <a:lstStyle/>
          <a:p>
            <a:r>
              <a:rPr lang="en-US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The Value of Life</a:t>
            </a:r>
            <a:endParaRPr lang="en-US" dirty="0">
              <a:effectLst>
                <a:glow rad="139700">
                  <a:schemeClr val="tx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5943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Fearfully and wonderfully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153400" cy="3352800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2600" dirty="0" smtClean="0"/>
              <a:t>13 For You formed my inward parts; You covered me in my mother’s womb.</a:t>
            </a:r>
            <a:r>
              <a:rPr lang="en-US" sz="2600" baseline="30000" dirty="0" smtClean="0"/>
              <a:t>14 </a:t>
            </a:r>
            <a:r>
              <a:rPr lang="en-US" sz="2600" dirty="0" smtClean="0"/>
              <a:t>I will praise You, for I am fearfully </a:t>
            </a:r>
            <a:r>
              <a:rPr lang="en-US" sz="2600" i="1" dirty="0" smtClean="0"/>
              <a:t>and</a:t>
            </a:r>
            <a:r>
              <a:rPr lang="en-US" sz="2600" dirty="0" smtClean="0"/>
              <a:t> wonderfully made..</a:t>
            </a:r>
          </a:p>
          <a:p>
            <a:pPr lvl="1">
              <a:lnSpc>
                <a:spcPts val="2300"/>
              </a:lnSpc>
            </a:pPr>
            <a:r>
              <a:rPr lang="en-US" sz="2400" dirty="0" smtClean="0"/>
              <a:t>18 days  heart is forming</a:t>
            </a:r>
          </a:p>
          <a:p>
            <a:pPr lvl="1">
              <a:lnSpc>
                <a:spcPts val="2300"/>
              </a:lnSpc>
            </a:pPr>
            <a:r>
              <a:rPr lang="en-US" sz="2400" dirty="0" smtClean="0"/>
              <a:t>21  heartbeat</a:t>
            </a:r>
          </a:p>
          <a:p>
            <a:pPr lvl="1">
              <a:lnSpc>
                <a:spcPts val="2300"/>
              </a:lnSpc>
            </a:pPr>
            <a:r>
              <a:rPr lang="en-US" sz="2400" dirty="0" smtClean="0"/>
              <a:t>30 days  size multiplied 10,000</a:t>
            </a:r>
          </a:p>
          <a:p>
            <a:pPr lvl="1">
              <a:lnSpc>
                <a:spcPts val="2300"/>
              </a:lnSpc>
            </a:pPr>
            <a:r>
              <a:rPr lang="en-US" sz="2400" dirty="0" smtClean="0"/>
              <a:t>40 days brainwaves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5486400" cy="85725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Biblical respect for life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305800" cy="3352800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2600" dirty="0" smtClean="0"/>
              <a:t>Gen 9:5-6 I will demand a reckoning</a:t>
            </a:r>
          </a:p>
          <a:p>
            <a:pPr>
              <a:lnSpc>
                <a:spcPts val="2600"/>
              </a:lnSpc>
            </a:pPr>
            <a:r>
              <a:rPr lang="en-US" sz="2600" dirty="0" smtClean="0"/>
              <a:t>Lev 17:10-14 Animal life </a:t>
            </a:r>
          </a:p>
          <a:p>
            <a:pPr>
              <a:lnSpc>
                <a:spcPts val="2600"/>
              </a:lnSpc>
            </a:pPr>
            <a:r>
              <a:rPr lang="en-US" sz="2600" dirty="0" smtClean="0"/>
              <a:t>Gen 1:26-27 Human life </a:t>
            </a:r>
          </a:p>
          <a:p>
            <a:pPr>
              <a:lnSpc>
                <a:spcPts val="2600"/>
              </a:lnSpc>
            </a:pPr>
            <a:r>
              <a:rPr lang="en-US" sz="2600" dirty="0" smtClean="0"/>
              <a:t>Acts 17:24-28 He gives life to all</a:t>
            </a:r>
          </a:p>
          <a:p>
            <a:pPr>
              <a:lnSpc>
                <a:spcPts val="2600"/>
              </a:lnSpc>
            </a:pPr>
            <a:endParaRPr lang="en-US" sz="2600" dirty="0" smtClean="0"/>
          </a:p>
          <a:p>
            <a:pPr>
              <a:lnSpc>
                <a:spcPts val="2600"/>
              </a:lnSpc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When does life begin?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305800" cy="3352800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2600" dirty="0" smtClean="0"/>
              <a:t>Exodus 21:22-24 injury to a woman with child</a:t>
            </a:r>
          </a:p>
          <a:p>
            <a:pPr>
              <a:lnSpc>
                <a:spcPts val="2600"/>
              </a:lnSpc>
            </a:pPr>
            <a:r>
              <a:rPr lang="en-US" sz="2600" dirty="0" smtClean="0"/>
              <a:t>Gen 25:21-23 the children struggled within her</a:t>
            </a:r>
          </a:p>
          <a:p>
            <a:pPr>
              <a:lnSpc>
                <a:spcPts val="2600"/>
              </a:lnSpc>
            </a:pPr>
            <a:r>
              <a:rPr lang="en-US" sz="2600" dirty="0" smtClean="0"/>
              <a:t>Job 3:3 the night a male child was conceived</a:t>
            </a:r>
          </a:p>
          <a:p>
            <a:pPr>
              <a:lnSpc>
                <a:spcPts val="2600"/>
              </a:lnSpc>
            </a:pPr>
            <a:r>
              <a:rPr lang="en-US" sz="2600" dirty="0" smtClean="0"/>
              <a:t>Isa 49:1 the Lord called me from the womb</a:t>
            </a:r>
          </a:p>
          <a:p>
            <a:pPr>
              <a:lnSpc>
                <a:spcPts val="2600"/>
              </a:lnSpc>
            </a:pPr>
            <a:r>
              <a:rPr lang="en-US" sz="2600" dirty="0" smtClean="0"/>
              <a:t>Luke 1:36-44 the babe leaped in the womb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End of life issues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2600" dirty="0" smtClean="0"/>
              <a:t>Job 3:20-22 longing for death</a:t>
            </a:r>
          </a:p>
          <a:p>
            <a:pPr>
              <a:lnSpc>
                <a:spcPts val="2600"/>
              </a:lnSpc>
            </a:pPr>
            <a:r>
              <a:rPr lang="en-US" sz="2600" dirty="0" smtClean="0"/>
              <a:t>1 Kings 19:4 Lord, take my life</a:t>
            </a:r>
          </a:p>
          <a:p>
            <a:pPr>
              <a:lnSpc>
                <a:spcPts val="2600"/>
              </a:lnSpc>
            </a:pPr>
            <a:r>
              <a:rPr lang="en-US" sz="2600" dirty="0" smtClean="0"/>
              <a:t>Jonah 4:3 please take my life</a:t>
            </a:r>
          </a:p>
          <a:p>
            <a:pPr>
              <a:lnSpc>
                <a:spcPts val="2600"/>
              </a:lnSpc>
            </a:pPr>
            <a:r>
              <a:rPr lang="en-US" sz="2600" dirty="0" smtClean="0"/>
              <a:t>Romans 1:28-32 without natural affection</a:t>
            </a:r>
          </a:p>
          <a:p>
            <a:pPr>
              <a:lnSpc>
                <a:spcPts val="2600"/>
              </a:lnSpc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 descr="966D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4350"/>
            <a:ext cx="6400800" cy="514350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Psalm 139:13-16</a:t>
            </a:r>
            <a:endParaRPr lang="en-US" sz="3600" dirty="0"/>
          </a:p>
        </p:txBody>
      </p:sp>
      <p:pic>
        <p:nvPicPr>
          <p:cNvPr id="8" name="Picture 7" descr="Life in the womb.jpg"/>
          <p:cNvPicPr>
            <a:picLocks noChangeAspect="1"/>
          </p:cNvPicPr>
          <p:nvPr/>
        </p:nvPicPr>
        <p:blipFill>
          <a:blip r:embed="rId4" cstate="print">
            <a:lum bright="-5000" contrast="5000"/>
          </a:blip>
          <a:stretch>
            <a:fillRect/>
          </a:stretch>
        </p:blipFill>
        <p:spPr>
          <a:xfrm>
            <a:off x="3305475" y="876016"/>
            <a:ext cx="2485725" cy="35245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1950"/>
            <a:ext cx="7772400" cy="742949"/>
          </a:xfrm>
          <a:noFill/>
        </p:spPr>
        <p:txBody>
          <a:bodyPr/>
          <a:lstStyle/>
          <a:p>
            <a:r>
              <a:rPr lang="en-US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The Value of Life</a:t>
            </a:r>
            <a:endParaRPr lang="en-US" dirty="0">
              <a:effectLst>
                <a:glow rad="139700">
                  <a:schemeClr val="tx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131</Words>
  <Application>Microsoft Office PowerPoint</Application>
  <PresentationFormat>On-screen Show (16:9)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Value of Life</vt:lpstr>
      <vt:lpstr>Fearfully and wonderfully made</vt:lpstr>
      <vt:lpstr>Biblical respect for life </vt:lpstr>
      <vt:lpstr>When does life begin?</vt:lpstr>
      <vt:lpstr>End of life issues</vt:lpstr>
      <vt:lpstr>The Value of Life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248</cp:revision>
  <dcterms:created xsi:type="dcterms:W3CDTF">2011-02-15T07:29:10Z</dcterms:created>
  <dcterms:modified xsi:type="dcterms:W3CDTF">2020-03-08T01:13:16Z</dcterms:modified>
</cp:coreProperties>
</file>