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B8EB6E-8F5D-47A8-953F-035FC1B29F1B}" v="504" dt="2021-01-03T17:22:25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3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7FB3-D97F-4D9D-8F78-DA3D80C04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79E80-53F7-491B-9D75-D2C18C5D1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41CAC-EB74-4B24-B247-B8236A7B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4EB51-96B6-4E76-9FDF-F4743B0E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2DB6-4B02-4CFD-A3C8-B8B3121C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2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3DBB-69DD-4275-B509-E7020F2C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1DF50-5620-4D1B-BE6B-C244740A3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1EE1-300A-430F-857B-98D36ED3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E43A5-51D1-4E22-BB73-227AE0EC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9FCF9-41F2-4010-86A3-8126BC0A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FE2E2-16C9-490D-890A-9141ED214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E6ADA-5347-4C5D-A442-AEC0B9E5D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402C4-BFC6-443F-BC35-2D7E7267D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13F8-4F29-4674-B38B-B3182B2A5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CEB0C-AE08-4F15-B567-D25FE65C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1BE0-228E-40CC-8131-627DD699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DAA5-F258-420A-8637-5495D54B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C455A-EEA0-4A26-9C71-BD947A6C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94BF6-AEC0-4297-AF40-86FA4595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FAC65-9AB1-4095-9A9B-185AFDB7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3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A531E-C077-4C3C-A94B-FEE235D13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CD4FD-7D9D-418C-94B0-7A0E8660C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F8461-8C79-42C9-9E99-98A669C7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91BA6-5720-47D2-8B3F-F1A7286D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6F71E-493F-4A6E-9494-C9A5B7F5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8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927F-F294-416A-8898-B0339191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10928-8FEE-4DAA-9DB9-782D6B49E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617A6-2576-4F29-9CD9-803EB64DB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52595-AC1D-439F-A6B3-787AEA64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1AF45-5F52-4849-ADD8-EE6CE55A9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B4160-5B88-485B-BF10-20064389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9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2884-131D-4605-8FA8-42761CA8E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46E16-6ACF-4C00-88D2-961662D3F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F3F49-7B5B-4547-8A65-F8EAAAE4B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FD15E-A4B8-4DAD-95A1-A08DA42BB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29E7F-1225-4978-BD7D-D3DD38FB0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759BC-71BD-46A8-8BF2-A5C0AC16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4E626-1502-4176-9315-B3E3A0A7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9B136D-4A21-4A64-96E5-899D2FD52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38F7-44A4-4B70-88C5-B83FC1C7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47B42-18B7-45DC-831C-6BDD360B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86E2E-EB5E-40A8-A08E-C19D2BA9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EC242-0FE8-4085-BD44-05ECB71D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B5541-4E4E-42F2-A29A-3F195BF3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3353F-1490-408E-AF01-C6061BA5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5A9E3-61B1-4D48-A1B9-4CF4A170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31B7C-F08E-4226-8A1D-7ABAFFF2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3EA4B-8FEF-478C-8837-ECE9871DF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FCAC3-D4A8-4C83-87F7-96F6D8375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3705E-DF4C-4D40-BCF7-2ECF1D65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65F3A-6218-4E1E-922A-248F702E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4FBF9-5298-4764-A7E1-D1C6925B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4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2100-D419-4384-B247-40A45778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ABCF8-9CAF-461B-A018-79E856B0A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BA56B-67F9-49E5-982B-2B9EA1136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7C4FB-CCFF-444D-9D88-DC76036B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981FA-6D46-44B9-871F-50836DE5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C79FB-00EA-4B63-BF2C-3A7B8FC0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6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149C7-3A59-4740-98CC-F9F28CC9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D0F71-48D9-4B76-AB35-5BF8F2145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183B1-9503-4420-A209-66C2A044A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6329F-9320-44D1-BC50-8037D8B2C61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49546-1BFA-4D5A-8F90-79F7E46D8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D062C-BA99-4DDB-AC19-EB238256B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EC45-B086-4A0E-83DE-0B72279D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363" y="4305299"/>
            <a:ext cx="10515600" cy="1052841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Established in the Present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69" y="5200650"/>
            <a:ext cx="10509388" cy="752475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  <a:cs typeface="Aharoni" panose="02010803020104030203" pitchFamily="2" charset="-79"/>
              </a:rPr>
              <a:t>2 Peter 1:12-15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0" b="30837"/>
          <a:stretch/>
        </p:blipFill>
        <p:spPr>
          <a:xfrm>
            <a:off x="20" y="2"/>
            <a:ext cx="12191979" cy="390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4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" r="28181" b="78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DD7322-F7F1-446C-A189-5A8E3FC6B14E}"/>
              </a:ext>
            </a:extLst>
          </p:cNvPr>
          <p:cNvSpPr/>
          <p:nvPr/>
        </p:nvSpPr>
        <p:spPr>
          <a:xfrm>
            <a:off x="0" y="0"/>
            <a:ext cx="41784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84BA6A-687C-4B24-BE55-2995A286D96B}"/>
              </a:ext>
            </a:extLst>
          </p:cNvPr>
          <p:cNvSpPr/>
          <p:nvPr/>
        </p:nvSpPr>
        <p:spPr>
          <a:xfrm>
            <a:off x="3523488" y="0"/>
            <a:ext cx="866851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2095500"/>
            <a:ext cx="11085370" cy="3985564"/>
          </a:xfrm>
        </p:spPr>
        <p:txBody>
          <a:bodyPr>
            <a:normAutofit/>
          </a:bodyPr>
          <a:lstStyle/>
          <a:p>
            <a:pPr algn="l">
              <a:lnSpc>
                <a:spcPts val="3000"/>
              </a:lnSpc>
            </a:pPr>
            <a:r>
              <a:rPr lang="en-US" sz="3200" dirty="0"/>
              <a:t>2 Pet 1:1-2 Simon Peter, a bondservant and apostle of Jesus Christ, To those who have obtained like</a:t>
            </a:r>
            <a:r>
              <a:rPr lang="en-US" sz="3200" baseline="30000" dirty="0"/>
              <a:t> </a:t>
            </a:r>
            <a:r>
              <a:rPr lang="en-US" sz="3200" dirty="0"/>
              <a:t>precious faith with us by the righteousness of our God and Savior Jesus Christ: </a:t>
            </a:r>
            <a:r>
              <a:rPr lang="en-US" sz="3200" baseline="30000" dirty="0"/>
              <a:t>2 </a:t>
            </a:r>
            <a:r>
              <a:rPr lang="en-US" sz="3200" dirty="0"/>
              <a:t>Grace and peace be multiplied to you in the knowledge of God and of Jesus our Lord..</a:t>
            </a:r>
          </a:p>
          <a:p>
            <a:pPr marL="1028700" lvl="1" indent="-571500" algn="l">
              <a:buFont typeface="Wingdings" panose="05000000000000000000" pitchFamily="2" charset="2"/>
              <a:buChar char="§"/>
            </a:pPr>
            <a:r>
              <a:rPr lang="en-US" sz="3200" dirty="0"/>
              <a:t>We are recipients of a precious faith</a:t>
            </a:r>
          </a:p>
          <a:p>
            <a:pPr marL="1028700" lvl="1" indent="-571500" algn="l">
              <a:buFont typeface="Wingdings" panose="05000000000000000000" pitchFamily="2" charset="2"/>
              <a:buChar char="§"/>
            </a:pPr>
            <a:r>
              <a:rPr lang="en-US" sz="3200" dirty="0"/>
              <a:t>The righteousness of our God and Savior Jesus Christ</a:t>
            </a:r>
          </a:p>
          <a:p>
            <a:pPr marL="1028700" lvl="1" indent="-571500" algn="l">
              <a:buFont typeface="Wingdings" panose="05000000000000000000" pitchFamily="2" charset="2"/>
              <a:buChar char="§"/>
            </a:pPr>
            <a:r>
              <a:rPr lang="en-US" sz="3200" dirty="0"/>
              <a:t>This faith must be guarded and grown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201" y="625683"/>
            <a:ext cx="7535560" cy="1152141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Our like precious faith..</a:t>
            </a:r>
          </a:p>
        </p:txBody>
      </p:sp>
    </p:spTree>
    <p:extLst>
      <p:ext uri="{BB962C8B-B14F-4D97-AF65-F5344CB8AC3E}">
        <p14:creationId xmlns:p14="http://schemas.microsoft.com/office/powerpoint/2010/main" val="2742531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" r="28181" b="78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83EE5D-4EF6-4354-8E77-8015D9184700}"/>
              </a:ext>
            </a:extLst>
          </p:cNvPr>
          <p:cNvSpPr/>
          <p:nvPr/>
        </p:nvSpPr>
        <p:spPr>
          <a:xfrm>
            <a:off x="0" y="0"/>
            <a:ext cx="424815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83537-7BEC-4AA8-A101-269479D9E8AF}"/>
              </a:ext>
            </a:extLst>
          </p:cNvPr>
          <p:cNvSpPr/>
          <p:nvPr/>
        </p:nvSpPr>
        <p:spPr>
          <a:xfrm>
            <a:off x="3402957" y="-1"/>
            <a:ext cx="8827350" cy="686378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677888"/>
            <a:ext cx="6894370" cy="1246161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God has provided all we need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95500"/>
            <a:ext cx="10656745" cy="3985563"/>
          </a:xfrm>
        </p:spPr>
        <p:txBody>
          <a:bodyPr>
            <a:normAutofit/>
          </a:bodyPr>
          <a:lstStyle/>
          <a:p>
            <a:pPr algn="l">
              <a:lnSpc>
                <a:spcPts val="3000"/>
              </a:lnSpc>
            </a:pPr>
            <a:r>
              <a:rPr lang="en-US" sz="3200" dirty="0"/>
              <a:t>2 Pet 1:3-4 as His divine power has given to us all things that </a:t>
            </a:r>
            <a:r>
              <a:rPr lang="en-US" sz="3200" i="1" dirty="0"/>
              <a:t>pertain</a:t>
            </a:r>
            <a:r>
              <a:rPr lang="en-US" sz="3200" dirty="0"/>
              <a:t> to life and godliness, through the knowledge of Him who called us by glory and virtue,..  that through these you may be partakers of the divine nature, having escaped the corruption </a:t>
            </a:r>
            <a:r>
              <a:rPr lang="en-US" sz="3200" i="1" dirty="0"/>
              <a:t>that is</a:t>
            </a:r>
            <a:r>
              <a:rPr lang="en-US" sz="3200" dirty="0"/>
              <a:t> in the world through lust.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Everything we need to live a godly life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Through the knowledge we have of God</a:t>
            </a:r>
          </a:p>
        </p:txBody>
      </p:sp>
    </p:spTree>
    <p:extLst>
      <p:ext uri="{BB962C8B-B14F-4D97-AF65-F5344CB8AC3E}">
        <p14:creationId xmlns:p14="http://schemas.microsoft.com/office/powerpoint/2010/main" val="158503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" r="28181" b="78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83EE5D-4EF6-4354-8E77-8015D9184700}"/>
              </a:ext>
            </a:extLst>
          </p:cNvPr>
          <p:cNvSpPr/>
          <p:nvPr/>
        </p:nvSpPr>
        <p:spPr>
          <a:xfrm>
            <a:off x="0" y="0"/>
            <a:ext cx="424815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83537-7BEC-4AA8-A101-269479D9E8AF}"/>
              </a:ext>
            </a:extLst>
          </p:cNvPr>
          <p:cNvSpPr/>
          <p:nvPr/>
        </p:nvSpPr>
        <p:spPr>
          <a:xfrm>
            <a:off x="3402957" y="-1"/>
            <a:ext cx="8827350" cy="686378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677888"/>
            <a:ext cx="7799245" cy="1246161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We are partakers of the divine nature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2172803"/>
            <a:ext cx="10656745" cy="3985563"/>
          </a:xfrm>
        </p:spPr>
        <p:txBody>
          <a:bodyPr>
            <a:normAutofit/>
          </a:bodyPr>
          <a:lstStyle/>
          <a:p>
            <a:pPr algn="l">
              <a:lnSpc>
                <a:spcPts val="3000"/>
              </a:lnSpc>
            </a:pPr>
            <a:r>
              <a:rPr lang="en-US" sz="3200" dirty="0"/>
              <a:t>2 Pet 1:3-4 that through these you may be partakers of the divine nature, having escaped the corruption </a:t>
            </a:r>
            <a:r>
              <a:rPr lang="en-US" sz="3200" i="1" dirty="0"/>
              <a:t>that is</a:t>
            </a:r>
            <a:r>
              <a:rPr lang="en-US" sz="3200" dirty="0"/>
              <a:t> in the world through lust.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Rom. 8:29; 12:1–2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2 Cor. 3:18; 1 John 3:2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5341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" r="28181" b="78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83EE5D-4EF6-4354-8E77-8015D9184700}"/>
              </a:ext>
            </a:extLst>
          </p:cNvPr>
          <p:cNvSpPr/>
          <p:nvPr/>
        </p:nvSpPr>
        <p:spPr>
          <a:xfrm>
            <a:off x="0" y="0"/>
            <a:ext cx="424815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83537-7BEC-4AA8-A101-269479D9E8AF}"/>
              </a:ext>
            </a:extLst>
          </p:cNvPr>
          <p:cNvSpPr/>
          <p:nvPr/>
        </p:nvSpPr>
        <p:spPr>
          <a:xfrm>
            <a:off x="3402957" y="-1"/>
            <a:ext cx="8827350" cy="686378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677888"/>
            <a:ext cx="7799245" cy="1246161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We can have assurance of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2172803"/>
            <a:ext cx="10656745" cy="3985563"/>
          </a:xfrm>
        </p:spPr>
        <p:txBody>
          <a:bodyPr>
            <a:normAutofit/>
          </a:bodyPr>
          <a:lstStyle/>
          <a:p>
            <a:pPr algn="l">
              <a:lnSpc>
                <a:spcPts val="3000"/>
              </a:lnSpc>
            </a:pPr>
            <a:r>
              <a:rPr lang="en-US" sz="3200" dirty="0"/>
              <a:t>2 Pet 1:5-9 But also for this very reason, giving all diligence, add to your faith virtue, to virtue knowledge.. For if these things are yours and abound, </a:t>
            </a:r>
            <a:r>
              <a:rPr lang="en-US" sz="3200" i="1" dirty="0"/>
              <a:t>you</a:t>
            </a:r>
            <a:r>
              <a:rPr lang="en-US" sz="3200" dirty="0"/>
              <a:t> will be neither barren nor unfruitful in the knowledge of our Lord Jesus Christ..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Assurance is possible John 10:28-30 1 John 5:13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We must give diligence James 2:14-26 Heb 3:12-14</a:t>
            </a:r>
          </a:p>
        </p:txBody>
      </p:sp>
    </p:spTree>
    <p:extLst>
      <p:ext uri="{BB962C8B-B14F-4D97-AF65-F5344CB8AC3E}">
        <p14:creationId xmlns:p14="http://schemas.microsoft.com/office/powerpoint/2010/main" val="1159911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" r="28181" b="78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83EE5D-4EF6-4354-8E77-8015D9184700}"/>
              </a:ext>
            </a:extLst>
          </p:cNvPr>
          <p:cNvSpPr/>
          <p:nvPr/>
        </p:nvSpPr>
        <p:spPr>
          <a:xfrm>
            <a:off x="0" y="0"/>
            <a:ext cx="424815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83537-7BEC-4AA8-A101-269479D9E8AF}"/>
              </a:ext>
            </a:extLst>
          </p:cNvPr>
          <p:cNvSpPr/>
          <p:nvPr/>
        </p:nvSpPr>
        <p:spPr>
          <a:xfrm>
            <a:off x="3402957" y="-1"/>
            <a:ext cx="8827350" cy="686378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677888"/>
            <a:ext cx="7799245" cy="1246161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Remind us of what we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76255"/>
            <a:ext cx="10656745" cy="4182112"/>
          </a:xfrm>
        </p:spPr>
        <p:txBody>
          <a:bodyPr>
            <a:normAutofit/>
          </a:bodyPr>
          <a:lstStyle/>
          <a:p>
            <a:pPr algn="l">
              <a:lnSpc>
                <a:spcPts val="3000"/>
              </a:lnSpc>
            </a:pPr>
            <a:r>
              <a:rPr lang="en-US" sz="3500" dirty="0"/>
              <a:t>2 Pet 1:12-15 For this reason I will not be negligent to remind you always of these things, though you know and are established in the present truth. </a:t>
            </a:r>
            <a:r>
              <a:rPr lang="en-US" sz="3500" baseline="30000" dirty="0"/>
              <a:t>13 </a:t>
            </a:r>
            <a:r>
              <a:rPr lang="en-US" sz="3500" dirty="0"/>
              <a:t>Yes, I think it is right, as long as I am in this tent, to stir you up by reminding </a:t>
            </a:r>
            <a:r>
              <a:rPr lang="en-US" sz="3500" i="1" dirty="0"/>
              <a:t>you..</a:t>
            </a:r>
            <a:r>
              <a:rPr lang="en-US" sz="3500" baseline="30000" dirty="0"/>
              <a:t> 15 </a:t>
            </a:r>
            <a:r>
              <a:rPr lang="en-US" sz="3500" dirty="0"/>
              <a:t>Moreover I will be careful to ensure that you always have a reminder of these things after my decease.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People forget they have been cleansed from our sins</a:t>
            </a:r>
          </a:p>
          <a:p>
            <a:pPr marL="914400" lvl="1" indent="-45720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It is important to remember and to be reminded</a:t>
            </a:r>
          </a:p>
        </p:txBody>
      </p:sp>
    </p:spTree>
    <p:extLst>
      <p:ext uri="{BB962C8B-B14F-4D97-AF65-F5344CB8AC3E}">
        <p14:creationId xmlns:p14="http://schemas.microsoft.com/office/powerpoint/2010/main" val="3492032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" r="28181" b="78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83EE5D-4EF6-4354-8E77-8015D9184700}"/>
              </a:ext>
            </a:extLst>
          </p:cNvPr>
          <p:cNvSpPr/>
          <p:nvPr/>
        </p:nvSpPr>
        <p:spPr>
          <a:xfrm>
            <a:off x="0" y="0"/>
            <a:ext cx="424815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B83537-7BEC-4AA8-A101-269479D9E8AF}"/>
              </a:ext>
            </a:extLst>
          </p:cNvPr>
          <p:cNvSpPr/>
          <p:nvPr/>
        </p:nvSpPr>
        <p:spPr>
          <a:xfrm>
            <a:off x="3402957" y="-1"/>
            <a:ext cx="8827350" cy="686378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677888"/>
            <a:ext cx="7799245" cy="1246161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The certainty we have of Scripture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976255"/>
            <a:ext cx="11132996" cy="4182112"/>
          </a:xfrm>
        </p:spPr>
        <p:txBody>
          <a:bodyPr>
            <a:normAutofit/>
          </a:bodyPr>
          <a:lstStyle/>
          <a:p>
            <a:pPr algn="l">
              <a:lnSpc>
                <a:spcPts val="3000"/>
              </a:lnSpc>
            </a:pPr>
            <a:r>
              <a:rPr lang="en-US" sz="3500" dirty="0"/>
              <a:t>The reality of who Jesus is.. 16-18</a:t>
            </a:r>
          </a:p>
          <a:p>
            <a:pPr algn="l">
              <a:lnSpc>
                <a:spcPts val="3000"/>
              </a:lnSpc>
            </a:pPr>
            <a:r>
              <a:rPr lang="en-US" sz="3500" dirty="0"/>
              <a:t>The inspiration of OT prophecy.. 19-21</a:t>
            </a:r>
          </a:p>
          <a:p>
            <a:pPr algn="l">
              <a:lnSpc>
                <a:spcPts val="3000"/>
              </a:lnSpc>
            </a:pPr>
            <a:r>
              <a:rPr lang="en-US" sz="3500" dirty="0"/>
              <a:t>This prepares us for trials and guards us from false teaching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4643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BA830-F943-45F9-936C-1AB100BED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363" y="4305299"/>
            <a:ext cx="10515600" cy="1052841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Established in the Present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D659-C575-41E5-B5B2-9F33662C2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69" y="5200650"/>
            <a:ext cx="10509388" cy="752475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  <a:cs typeface="Aharoni" panose="02010803020104030203" pitchFamily="2" charset="-79"/>
              </a:rPr>
              <a:t>2 Peter 1:12-15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38E24-57CF-4DC4-A097-572319A0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0" b="30837"/>
          <a:stretch/>
        </p:blipFill>
        <p:spPr>
          <a:xfrm>
            <a:off x="20" y="2"/>
            <a:ext cx="12191979" cy="390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0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427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Office Theme</vt:lpstr>
      <vt:lpstr>Established in the Present Truth</vt:lpstr>
      <vt:lpstr>Our like precious faith..</vt:lpstr>
      <vt:lpstr>God has provided all we need</vt:lpstr>
      <vt:lpstr>We are partakers of the divine nature</vt:lpstr>
      <vt:lpstr>We can have assurance of salvation</vt:lpstr>
      <vt:lpstr>Remind us of what we know</vt:lpstr>
      <vt:lpstr>The certainty we have of Scripture</vt:lpstr>
      <vt:lpstr>Established in the Present 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Established in the Present Truth</dc:title>
  <dc:creator>PAUL BAILEY</dc:creator>
  <cp:lastModifiedBy>PAUL BAILEY</cp:lastModifiedBy>
  <cp:revision>2</cp:revision>
  <dcterms:created xsi:type="dcterms:W3CDTF">2021-01-03T16:10:33Z</dcterms:created>
  <dcterms:modified xsi:type="dcterms:W3CDTF">2021-01-18T16:04:04Z</dcterms:modified>
</cp:coreProperties>
</file>