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00" r:id="rId2"/>
    <p:sldId id="267" r:id="rId3"/>
    <p:sldId id="296" r:id="rId4"/>
    <p:sldId id="282" r:id="rId5"/>
    <p:sldId id="278" r:id="rId6"/>
    <p:sldId id="295" r:id="rId7"/>
    <p:sldId id="285" r:id="rId8"/>
    <p:sldId id="287" r:id="rId9"/>
    <p:sldId id="288" r:id="rId10"/>
    <p:sldId id="299" r:id="rId11"/>
    <p:sldId id="289" r:id="rId12"/>
    <p:sldId id="290" r:id="rId13"/>
    <p:sldId id="291" r:id="rId14"/>
    <p:sldId id="292" r:id="rId15"/>
    <p:sldId id="293" r:id="rId16"/>
    <p:sldId id="2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4924"/>
    <a:srgbClr val="7F3F1F"/>
    <a:srgbClr val="753A1D"/>
    <a:srgbClr val="8D46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239EAB-20E1-4D82-BC52-A59B4F670338}" v="186" dt="2020-11-08T18:42:20.197"/>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43" autoAdjust="0"/>
    <p:restoredTop sz="93792" autoAdjust="0"/>
  </p:normalViewPr>
  <p:slideViewPr>
    <p:cSldViewPr snapToGrid="0">
      <p:cViewPr varScale="1">
        <p:scale>
          <a:sx n="62" d="100"/>
          <a:sy n="62" d="100"/>
        </p:scale>
        <p:origin x="408" y="56"/>
      </p:cViewPr>
      <p:guideLst>
        <p:guide pos="3840"/>
        <p:guide orient="horz" pos="2160"/>
      </p:guideLst>
    </p:cSldViewPr>
  </p:slideViewPr>
  <p:outlineViewPr>
    <p:cViewPr>
      <p:scale>
        <a:sx n="33" d="100"/>
        <a:sy n="33" d="100"/>
      </p:scale>
      <p:origin x="0" y="-616"/>
    </p:cViewPr>
  </p:outlin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1/23/2021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3875" y="328993"/>
            <a:ext cx="10058400" cy="1061085"/>
          </a:xfrm>
        </p:spPr>
        <p:txBody>
          <a:bodyPr anchor="ctr">
            <a:normAutofit/>
          </a:bodyPr>
          <a:lstStyle>
            <a:lvl1pPr algn="l">
              <a:lnSpc>
                <a:spcPct val="80000"/>
              </a:lnSpc>
              <a:defRPr sz="4800">
                <a:solidFill>
                  <a:srgbClr val="944924"/>
                </a:solidFill>
                <a:effectLst>
                  <a:outerShdw blurRad="38100" dist="25400" dir="18900000" algn="bl" rotWithShape="0">
                    <a:schemeClr val="bg1">
                      <a:alpha val="80000"/>
                    </a:schemeClr>
                  </a:outerShdw>
                </a:effectLst>
              </a:defRPr>
            </a:lvl1pPr>
          </a:lstStyle>
          <a:p>
            <a:endParaRPr lang="en-US" dirty="0"/>
          </a:p>
        </p:txBody>
      </p:sp>
      <p:sp>
        <p:nvSpPr>
          <p:cNvPr id="3" name="Subtitle 2"/>
          <p:cNvSpPr>
            <a:spLocks noGrp="1"/>
          </p:cNvSpPr>
          <p:nvPr>
            <p:ph type="subTitle" idx="1"/>
          </p:nvPr>
        </p:nvSpPr>
        <p:spPr>
          <a:xfrm>
            <a:off x="523875" y="1645687"/>
            <a:ext cx="10325100" cy="4326488"/>
          </a:xfrm>
        </p:spPr>
        <p:txBody>
          <a:bodyPr>
            <a:normAutofit/>
          </a:bodyPr>
          <a:lstStyle>
            <a:lvl1pPr marL="274320" indent="-274320" algn="l">
              <a:spcBef>
                <a:spcPts val="0"/>
              </a:spcBef>
              <a:buFont typeface="Arial" panose="020B0604020202020204" pitchFamily="34" charset="0"/>
              <a:buChar char="•"/>
              <a:defRPr sz="3200" b="1" cap="none" baseline="0">
                <a:solidFill>
                  <a:schemeClr val="tx1"/>
                </a:solidFill>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8" name="Rectangle 7"/>
          <p:cNvSpPr/>
          <p:nvPr userDrawn="1"/>
        </p:nvSpPr>
        <p:spPr>
          <a:xfrm>
            <a:off x="0" y="6172920"/>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295400" y="6419462"/>
            <a:ext cx="5181600" cy="238902"/>
          </a:xfrm>
          <a:prstGeom prst="rect">
            <a:avLst/>
          </a:prstGeom>
        </p:spPr>
        <p:txBody>
          <a:bodyPr/>
          <a:lstStyle/>
          <a:p>
            <a:r>
              <a:rPr lang="en-US" dirty="0"/>
              <a:t>Add a footer</a:t>
            </a:r>
          </a:p>
        </p:txBody>
      </p:sp>
      <p:sp>
        <p:nvSpPr>
          <p:cNvPr id="4" name="Date Placeholder 3"/>
          <p:cNvSpPr>
            <a:spLocks noGrp="1"/>
          </p:cNvSpPr>
          <p:nvPr>
            <p:ph type="dt" sz="half" idx="10"/>
          </p:nvPr>
        </p:nvSpPr>
        <p:spPr>
          <a:xfrm>
            <a:off x="8556170" y="6419462"/>
            <a:ext cx="1351383" cy="238902"/>
          </a:xfrm>
          <a:prstGeom prst="rect">
            <a:avLst/>
          </a:prstGeom>
        </p:spPr>
        <p:txBody>
          <a:bodyPr/>
          <a:lstStyle/>
          <a:p>
            <a:fld id="{C9872EE9-AF66-483C-961F-59B9F002993E}" type="datetime1">
              <a:rPr lang="en-US" smtClean="0"/>
              <a:pPr/>
              <a:t>1/23/2021</a:t>
            </a:fld>
            <a:endParaRPr lang="en-US" dirty="0"/>
          </a:p>
        </p:txBody>
      </p:sp>
      <p:sp>
        <p:nvSpPr>
          <p:cNvPr id="6" name="Slide Number Placeholder 5"/>
          <p:cNvSpPr>
            <a:spLocks noGrp="1"/>
          </p:cNvSpPr>
          <p:nvPr>
            <p:ph type="sldNum" sz="quarter" idx="12"/>
          </p:nvPr>
        </p:nvSpPr>
        <p:spPr>
          <a:xfrm>
            <a:off x="10210800" y="6477000"/>
            <a:ext cx="685799" cy="181364"/>
          </a:xfrm>
          <a:prstGeom prst="rect">
            <a:avLst/>
          </a:prstGeo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295400" y="6419462"/>
            <a:ext cx="5181600" cy="238902"/>
          </a:xfrm>
          <a:prstGeom prst="rect">
            <a:avLst/>
          </a:prstGeom>
        </p:spPr>
        <p:txBody>
          <a:bodyPr/>
          <a:lstStyle/>
          <a:p>
            <a:r>
              <a:rPr lang="en-US" dirty="0"/>
              <a:t>Add a footer</a:t>
            </a:r>
          </a:p>
        </p:txBody>
      </p:sp>
      <p:sp>
        <p:nvSpPr>
          <p:cNvPr id="4" name="Date Placeholder 3"/>
          <p:cNvSpPr>
            <a:spLocks noGrp="1"/>
          </p:cNvSpPr>
          <p:nvPr>
            <p:ph type="dt" sz="half" idx="10"/>
          </p:nvPr>
        </p:nvSpPr>
        <p:spPr>
          <a:xfrm>
            <a:off x="8556170" y="6419462"/>
            <a:ext cx="1351383" cy="238902"/>
          </a:xfrm>
          <a:prstGeom prst="rect">
            <a:avLst/>
          </a:prstGeom>
        </p:spPr>
        <p:txBody>
          <a:bodyPr/>
          <a:lstStyle/>
          <a:p>
            <a:fld id="{C7BEAFD5-7FA3-40FB-875B-457FB46B25A4}" type="datetime1">
              <a:rPr lang="en-US" smtClean="0"/>
              <a:pPr/>
              <a:t>1/23/2021</a:t>
            </a:fld>
            <a:endParaRPr lang="en-US" dirty="0"/>
          </a:p>
        </p:txBody>
      </p:sp>
      <p:sp>
        <p:nvSpPr>
          <p:cNvPr id="6" name="Slide Number Placeholder 5"/>
          <p:cNvSpPr>
            <a:spLocks noGrp="1"/>
          </p:cNvSpPr>
          <p:nvPr>
            <p:ph type="sldNum" sz="quarter" idx="12"/>
          </p:nvPr>
        </p:nvSpPr>
        <p:spPr>
          <a:xfrm>
            <a:off x="10210800" y="6477000"/>
            <a:ext cx="685799" cy="181364"/>
          </a:xfrm>
          <a:prstGeom prst="rect">
            <a:avLst/>
          </a:prstGeo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Master title style</a:t>
            </a:r>
          </a:p>
        </p:txBody>
      </p:sp>
      <p:sp>
        <p:nvSpPr>
          <p:cNvPr id="3" name="Content Placeholder 2"/>
          <p:cNvSpPr>
            <a:spLocks noGrp="1"/>
          </p:cNvSpPr>
          <p:nvPr>
            <p:ph idx="1" hasCustomPrompt="1"/>
          </p:nvPr>
        </p:nvSpPr>
        <p:spPr/>
        <p:txBody>
          <a:bodyPr/>
          <a:lstStyle>
            <a:lvl1pPr>
              <a:defRPr sz="3200">
                <a:latin typeface="Arial" panose="020B0604020202020204" pitchFamily="34" charset="0"/>
                <a:cs typeface="Arial" panose="020B0604020202020204" pitchFamily="34" charset="0"/>
              </a:defRPr>
            </a:lvl1pPr>
            <a:lvl2pPr>
              <a:defRPr>
                <a:latin typeface="Cooper Black" panose="0208090404030B020404" pitchFamily="18" charset="0"/>
              </a:defRPr>
            </a:lvl2pPr>
            <a:lvl3pPr>
              <a:defRPr>
                <a:latin typeface="Cooper Black" panose="0208090404030B020404" pitchFamily="18" charset="0"/>
              </a:defRPr>
            </a:lvl3pPr>
            <a:lvl4pPr>
              <a:defRPr>
                <a:latin typeface="Cooper Black" panose="0208090404030B020404" pitchFamily="18" charset="0"/>
              </a:defRPr>
            </a:lvl4pPr>
            <a:lvl5pPr>
              <a:defRPr>
                <a:latin typeface="Cooper Black" panose="0208090404030B020404" pitchFamily="18" charset="0"/>
              </a:defRPr>
            </a:lvl5pPr>
          </a:lstStyle>
          <a:p>
            <a:pPr lvl="0"/>
            <a:r>
              <a:rPr lang="en-US" dirty="0"/>
              <a:t>Master text styles</a:t>
            </a:r>
          </a:p>
          <a:p>
            <a:pPr lvl="1"/>
            <a:endParaRPr lang="en-US" dirty="0"/>
          </a:p>
        </p:txBody>
      </p:sp>
      <p:sp>
        <p:nvSpPr>
          <p:cNvPr id="5" name="Footer Placeholder 4"/>
          <p:cNvSpPr>
            <a:spLocks noGrp="1"/>
          </p:cNvSpPr>
          <p:nvPr>
            <p:ph type="ftr" sz="quarter" idx="11"/>
          </p:nvPr>
        </p:nvSpPr>
        <p:spPr>
          <a:xfrm>
            <a:off x="1295400" y="6419462"/>
            <a:ext cx="5181600" cy="238902"/>
          </a:xfrm>
          <a:prstGeom prst="rect">
            <a:avLst/>
          </a:prstGeom>
        </p:spPr>
        <p:txBody>
          <a:bodyPr/>
          <a:lstStyle/>
          <a:p>
            <a:r>
              <a:rPr lang="en-US" dirty="0"/>
              <a:t>Add a footer</a:t>
            </a:r>
          </a:p>
        </p:txBody>
      </p:sp>
      <p:sp>
        <p:nvSpPr>
          <p:cNvPr id="4" name="Date Placeholder 3"/>
          <p:cNvSpPr>
            <a:spLocks noGrp="1"/>
          </p:cNvSpPr>
          <p:nvPr>
            <p:ph type="dt" sz="half" idx="10"/>
          </p:nvPr>
        </p:nvSpPr>
        <p:spPr>
          <a:xfrm>
            <a:off x="8556170" y="6419462"/>
            <a:ext cx="1351383" cy="238902"/>
          </a:xfrm>
          <a:prstGeom prst="rect">
            <a:avLst/>
          </a:prstGeom>
        </p:spPr>
        <p:txBody>
          <a:bodyPr/>
          <a:lstStyle/>
          <a:p>
            <a:fld id="{89AD63E2-E931-4653-BB33-A910E07D11B2}" type="datetime1">
              <a:rPr lang="en-US" smtClean="0"/>
              <a:pPr/>
              <a:t>1/23/2021</a:t>
            </a:fld>
            <a:endParaRPr lang="en-US" dirty="0"/>
          </a:p>
        </p:txBody>
      </p:sp>
      <p:sp>
        <p:nvSpPr>
          <p:cNvPr id="6" name="Slide Number Placeholder 5"/>
          <p:cNvSpPr>
            <a:spLocks noGrp="1"/>
          </p:cNvSpPr>
          <p:nvPr>
            <p:ph type="sldNum" sz="quarter" idx="12"/>
          </p:nvPr>
        </p:nvSpPr>
        <p:spPr>
          <a:xfrm>
            <a:off x="10210800" y="6477000"/>
            <a:ext cx="685799" cy="181364"/>
          </a:xfrm>
          <a:prstGeom prst="rect">
            <a:avLst/>
          </a:prstGeo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1295400" y="6419462"/>
            <a:ext cx="5181600" cy="238902"/>
          </a:xfrm>
          <a:prstGeom prst="rect">
            <a:avLst/>
          </a:prstGeom>
        </p:spPr>
        <p:txBody>
          <a:bodyPr/>
          <a:lstStyle/>
          <a:p>
            <a:r>
              <a:rPr lang="en-US" dirty="0"/>
              <a:t>Add a footer</a:t>
            </a:r>
          </a:p>
        </p:txBody>
      </p:sp>
      <p:sp>
        <p:nvSpPr>
          <p:cNvPr id="5" name="Date Placeholder 4"/>
          <p:cNvSpPr>
            <a:spLocks noGrp="1"/>
          </p:cNvSpPr>
          <p:nvPr>
            <p:ph type="dt" sz="half" idx="10"/>
          </p:nvPr>
        </p:nvSpPr>
        <p:spPr>
          <a:xfrm>
            <a:off x="8556170" y="6419462"/>
            <a:ext cx="1351383" cy="238902"/>
          </a:xfrm>
          <a:prstGeom prst="rect">
            <a:avLst/>
          </a:prstGeom>
        </p:spPr>
        <p:txBody>
          <a:bodyPr/>
          <a:lstStyle/>
          <a:p>
            <a:fld id="{C9EA1F43-559A-4B47-A959-EFB6142CA3A9}" type="datetime1">
              <a:rPr lang="en-US" smtClean="0"/>
              <a:pPr/>
              <a:t>1/23/2021</a:t>
            </a:fld>
            <a:endParaRPr lang="en-US" dirty="0"/>
          </a:p>
        </p:txBody>
      </p:sp>
      <p:sp>
        <p:nvSpPr>
          <p:cNvPr id="7" name="Slide Number Placeholder 6"/>
          <p:cNvSpPr>
            <a:spLocks noGrp="1"/>
          </p:cNvSpPr>
          <p:nvPr>
            <p:ph type="sldNum" sz="quarter" idx="12"/>
          </p:nvPr>
        </p:nvSpPr>
        <p:spPr>
          <a:xfrm>
            <a:off x="10210800" y="6477000"/>
            <a:ext cx="685799" cy="181364"/>
          </a:xfrm>
          <a:prstGeom prst="rect">
            <a:avLst/>
          </a:prstGeo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1295400" y="6419462"/>
            <a:ext cx="5181600" cy="238902"/>
          </a:xfrm>
          <a:prstGeom prst="rect">
            <a:avLst/>
          </a:prstGeom>
        </p:spPr>
        <p:txBody>
          <a:bodyPr/>
          <a:lstStyle/>
          <a:p>
            <a:r>
              <a:rPr lang="en-US" dirty="0"/>
              <a:t>Add a footer</a:t>
            </a:r>
          </a:p>
        </p:txBody>
      </p:sp>
      <p:sp>
        <p:nvSpPr>
          <p:cNvPr id="7" name="Date Placeholder 6"/>
          <p:cNvSpPr>
            <a:spLocks noGrp="1"/>
          </p:cNvSpPr>
          <p:nvPr>
            <p:ph type="dt" sz="half" idx="10"/>
          </p:nvPr>
        </p:nvSpPr>
        <p:spPr>
          <a:xfrm>
            <a:off x="8556170" y="6419462"/>
            <a:ext cx="1351383" cy="238902"/>
          </a:xfrm>
          <a:prstGeom prst="rect">
            <a:avLst/>
          </a:prstGeom>
        </p:spPr>
        <p:txBody>
          <a:bodyPr/>
          <a:lstStyle/>
          <a:p>
            <a:fld id="{F1261AED-24AE-4AC7-940D-F7106D2788A3}" type="datetime1">
              <a:rPr lang="en-US" smtClean="0"/>
              <a:pPr/>
              <a:t>1/23/2021</a:t>
            </a:fld>
            <a:endParaRPr lang="en-US" dirty="0"/>
          </a:p>
        </p:txBody>
      </p:sp>
      <p:sp>
        <p:nvSpPr>
          <p:cNvPr id="9" name="Slide Number Placeholder 8"/>
          <p:cNvSpPr>
            <a:spLocks noGrp="1"/>
          </p:cNvSpPr>
          <p:nvPr>
            <p:ph type="sldNum" sz="quarter" idx="12"/>
          </p:nvPr>
        </p:nvSpPr>
        <p:spPr>
          <a:xfrm>
            <a:off x="10210800" y="6477000"/>
            <a:ext cx="685799" cy="181364"/>
          </a:xfrm>
          <a:prstGeom prst="rect">
            <a:avLst/>
          </a:prstGeo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1295400" y="6419462"/>
            <a:ext cx="5181600" cy="238902"/>
          </a:xfrm>
          <a:prstGeom prst="rect">
            <a:avLst/>
          </a:prstGeom>
        </p:spPr>
        <p:txBody>
          <a:bodyPr/>
          <a:lstStyle/>
          <a:p>
            <a:r>
              <a:rPr lang="en-US" dirty="0"/>
              <a:t>Add a footer</a:t>
            </a:r>
          </a:p>
        </p:txBody>
      </p:sp>
      <p:sp>
        <p:nvSpPr>
          <p:cNvPr id="3" name="Date Placeholder 2"/>
          <p:cNvSpPr>
            <a:spLocks noGrp="1"/>
          </p:cNvSpPr>
          <p:nvPr>
            <p:ph type="dt" sz="half" idx="10"/>
          </p:nvPr>
        </p:nvSpPr>
        <p:spPr>
          <a:xfrm>
            <a:off x="8556170" y="6419462"/>
            <a:ext cx="1351383" cy="238902"/>
          </a:xfrm>
          <a:prstGeom prst="rect">
            <a:avLst/>
          </a:prstGeom>
        </p:spPr>
        <p:txBody>
          <a:bodyPr/>
          <a:lstStyle/>
          <a:p>
            <a:fld id="{EC425771-5E10-4A19-AB0E-909293152332}" type="datetime1">
              <a:rPr lang="en-US" smtClean="0"/>
              <a:pPr/>
              <a:t>1/23/2021</a:t>
            </a:fld>
            <a:endParaRPr lang="en-US" dirty="0"/>
          </a:p>
        </p:txBody>
      </p:sp>
      <p:sp>
        <p:nvSpPr>
          <p:cNvPr id="5" name="Slide Number Placeholder 4"/>
          <p:cNvSpPr>
            <a:spLocks noGrp="1"/>
          </p:cNvSpPr>
          <p:nvPr>
            <p:ph type="sldNum" sz="quarter" idx="12"/>
          </p:nvPr>
        </p:nvSpPr>
        <p:spPr>
          <a:xfrm>
            <a:off x="10210800" y="6477000"/>
            <a:ext cx="685799" cy="181364"/>
          </a:xfrm>
          <a:prstGeom prst="rect">
            <a:avLst/>
          </a:prstGeo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295400" y="6419462"/>
            <a:ext cx="5181600" cy="238902"/>
          </a:xfrm>
          <a:prstGeom prst="rect">
            <a:avLst/>
          </a:prstGeom>
        </p:spPr>
        <p:txBody>
          <a:bodyPr/>
          <a:lstStyle/>
          <a:p>
            <a:r>
              <a:rPr lang="en-US" dirty="0"/>
              <a:t>Add a footer</a:t>
            </a:r>
          </a:p>
        </p:txBody>
      </p:sp>
      <p:sp>
        <p:nvSpPr>
          <p:cNvPr id="2" name="Date Placeholder 1"/>
          <p:cNvSpPr>
            <a:spLocks noGrp="1"/>
          </p:cNvSpPr>
          <p:nvPr>
            <p:ph type="dt" sz="half" idx="10"/>
          </p:nvPr>
        </p:nvSpPr>
        <p:spPr>
          <a:xfrm>
            <a:off x="8556170" y="6419462"/>
            <a:ext cx="1351383" cy="238902"/>
          </a:xfrm>
          <a:prstGeom prst="rect">
            <a:avLst/>
          </a:prstGeom>
        </p:spPr>
        <p:txBody>
          <a:bodyPr/>
          <a:lstStyle/>
          <a:p>
            <a:fld id="{03606FD5-B03F-45D5-A178-114C548C0032}" type="datetime1">
              <a:rPr lang="en-US" smtClean="0"/>
              <a:pPr/>
              <a:t>1/23/2021</a:t>
            </a:fld>
            <a:endParaRPr lang="en-US" dirty="0"/>
          </a:p>
        </p:txBody>
      </p:sp>
      <p:sp>
        <p:nvSpPr>
          <p:cNvPr id="4" name="Slide Number Placeholder 3"/>
          <p:cNvSpPr>
            <a:spLocks noGrp="1"/>
          </p:cNvSpPr>
          <p:nvPr>
            <p:ph type="sldNum" sz="quarter" idx="12"/>
          </p:nvPr>
        </p:nvSpPr>
        <p:spPr>
          <a:xfrm>
            <a:off x="10210800" y="6477000"/>
            <a:ext cx="685799" cy="181364"/>
          </a:xfrm>
          <a:prstGeom prst="rect">
            <a:avLst/>
          </a:prstGeo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1295400" y="6419462"/>
            <a:ext cx="5181600" cy="238902"/>
          </a:xfrm>
          <a:prstGeom prst="rect">
            <a:avLst/>
          </a:prstGeom>
        </p:spPr>
        <p:txBody>
          <a:bodyPr/>
          <a:lstStyle/>
          <a:p>
            <a:r>
              <a:rPr lang="en-US" dirty="0"/>
              <a:t>Add a footer</a:t>
            </a:r>
          </a:p>
        </p:txBody>
      </p:sp>
      <p:sp>
        <p:nvSpPr>
          <p:cNvPr id="5" name="Date Placeholder 4"/>
          <p:cNvSpPr>
            <a:spLocks noGrp="1"/>
          </p:cNvSpPr>
          <p:nvPr>
            <p:ph type="dt" sz="half" idx="10"/>
          </p:nvPr>
        </p:nvSpPr>
        <p:spPr>
          <a:xfrm>
            <a:off x="8556170" y="6419462"/>
            <a:ext cx="1351383" cy="238902"/>
          </a:xfrm>
          <a:prstGeom prst="rect">
            <a:avLst/>
          </a:prstGeom>
        </p:spPr>
        <p:txBody>
          <a:bodyPr/>
          <a:lstStyle/>
          <a:p>
            <a:fld id="{E8B012C0-B102-441D-AA86-2C80DFA84E68}" type="datetime1">
              <a:rPr lang="en-US" smtClean="0"/>
              <a:pPr/>
              <a:t>1/23/2021</a:t>
            </a:fld>
            <a:endParaRPr lang="en-US" dirty="0"/>
          </a:p>
        </p:txBody>
      </p:sp>
      <p:sp>
        <p:nvSpPr>
          <p:cNvPr id="7" name="Slide Number Placeholder 6"/>
          <p:cNvSpPr>
            <a:spLocks noGrp="1"/>
          </p:cNvSpPr>
          <p:nvPr>
            <p:ph type="sldNum" sz="quarter" idx="12"/>
          </p:nvPr>
        </p:nvSpPr>
        <p:spPr>
          <a:xfrm>
            <a:off x="10210800" y="6477000"/>
            <a:ext cx="685799" cy="181364"/>
          </a:xfrm>
          <a:prstGeom prst="rect">
            <a:avLst/>
          </a:prstGeo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1295400" y="6419462"/>
            <a:ext cx="5181600" cy="238902"/>
          </a:xfrm>
          <a:prstGeom prst="rect">
            <a:avLst/>
          </a:prstGeom>
        </p:spPr>
        <p:txBody>
          <a:bodyPr/>
          <a:lstStyle/>
          <a:p>
            <a:r>
              <a:rPr lang="en-US" dirty="0"/>
              <a:t>Add a footer</a:t>
            </a:r>
          </a:p>
        </p:txBody>
      </p:sp>
      <p:sp>
        <p:nvSpPr>
          <p:cNvPr id="5" name="Date Placeholder 4"/>
          <p:cNvSpPr>
            <a:spLocks noGrp="1"/>
          </p:cNvSpPr>
          <p:nvPr>
            <p:ph type="dt" sz="half" idx="10"/>
          </p:nvPr>
        </p:nvSpPr>
        <p:spPr>
          <a:xfrm>
            <a:off x="8556170" y="6419462"/>
            <a:ext cx="1351383" cy="238902"/>
          </a:xfrm>
          <a:prstGeom prst="rect">
            <a:avLst/>
          </a:prstGeom>
        </p:spPr>
        <p:txBody>
          <a:bodyPr/>
          <a:lstStyle/>
          <a:p>
            <a:fld id="{601E0B12-F9DE-47EF-A076-CF602073F1B2}" type="datetime1">
              <a:rPr lang="en-US" smtClean="0"/>
              <a:pPr/>
              <a:t>1/23/2021</a:t>
            </a:fld>
            <a:endParaRPr lang="en-US" dirty="0"/>
          </a:p>
        </p:txBody>
      </p:sp>
      <p:sp>
        <p:nvSpPr>
          <p:cNvPr id="7" name="Slide Number Placeholder 6"/>
          <p:cNvSpPr>
            <a:spLocks noGrp="1"/>
          </p:cNvSpPr>
          <p:nvPr>
            <p:ph type="sldNum" sz="quarter" idx="12"/>
          </p:nvPr>
        </p:nvSpPr>
        <p:spPr>
          <a:xfrm>
            <a:off x="10210800" y="6477000"/>
            <a:ext cx="685799" cy="181364"/>
          </a:xfrm>
          <a:prstGeom prst="rect">
            <a:avLst/>
          </a:prstGeom>
        </p:spPr>
        <p:txBody>
          <a:bodyPr/>
          <a:lstStyle/>
          <a:p>
            <a:fld id="{E31375A4-56A4-47D6-9801-1991572033F7}" type="slidenum">
              <a:rPr lang="en-US" smtClean="0"/>
              <a:t>‹#›</a:t>
            </a:fld>
            <a:endParaRPr lang="en-US"/>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6275" y="381000"/>
            <a:ext cx="6438900" cy="695325"/>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676275" y="1524000"/>
            <a:ext cx="10220325" cy="4419600"/>
          </a:xfrm>
          <a:prstGeom prst="rect">
            <a:avLst/>
          </a:prstGeom>
        </p:spPr>
        <p:txBody>
          <a:bodyPr vert="horz" lIns="91440" tIns="45720" rIns="91440" bIns="45720" rtlCol="0">
            <a:normAutofit/>
          </a:bodyPr>
          <a:lstStyle/>
          <a:p>
            <a:r>
              <a:rPr lang="en-US" dirty="0"/>
              <a:t>Master subtitle</a:t>
            </a:r>
          </a:p>
        </p:txBody>
      </p:sp>
      <p:sp>
        <p:nvSpPr>
          <p:cNvPr id="8" name="Rectangle 7"/>
          <p:cNvSpPr/>
          <p:nvPr userDrawn="1"/>
        </p:nvSpPr>
        <p:spPr>
          <a:xfrm>
            <a:off x="0" y="6172200"/>
            <a:ext cx="12192000" cy="123825"/>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800" b="1" kern="1200" cap="none" baseline="0">
          <a:solidFill>
            <a:schemeClr val="accent1"/>
          </a:solidFill>
          <a:effectLst>
            <a:outerShdw blurRad="38100" dist="25400" dir="18900000" algn="bl" rotWithShape="0">
              <a:schemeClr val="bg1">
                <a:alpha val="80000"/>
              </a:schemeClr>
            </a:outerShdw>
          </a:effectLst>
          <a:latin typeface="Bookman Old Style" panose="02050604050505020204" pitchFamily="18" charset="0"/>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3200" b="1" kern="1200">
          <a:solidFill>
            <a:schemeClr val="tx1"/>
          </a:solidFill>
          <a:latin typeface="Arial" panose="020B0604020202020204" pitchFamily="34" charset="0"/>
          <a:ea typeface="+mn-ea"/>
          <a:cs typeface="Arial" panose="020B0604020202020204" pitchFamily="34" charset="0"/>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Cooper Black" panose="0208090404030B020404" pitchFamily="18" charset="0"/>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Cooper Black" panose="0208090404030B020404" pitchFamily="18" charset="0"/>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Cooper Black" panose="0208090404030B020404" pitchFamily="18" charset="0"/>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Cooper Black" panose="0208090404030B020404" pitchFamily="18" charset="0"/>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9760" y="1674688"/>
            <a:ext cx="9886950" cy="1489752"/>
          </a:xfrm>
        </p:spPr>
        <p:txBody>
          <a:bodyPr>
            <a:normAutofit/>
          </a:bodyPr>
          <a:lstStyle/>
          <a:p>
            <a:pPr algn="ctr"/>
            <a:r>
              <a:rPr lang="en-US" sz="6000" dirty="0"/>
              <a:t>If It is of God</a:t>
            </a:r>
          </a:p>
        </p:txBody>
      </p:sp>
      <p:sp>
        <p:nvSpPr>
          <p:cNvPr id="3" name="Subtitle 2"/>
          <p:cNvSpPr>
            <a:spLocks noGrp="1"/>
          </p:cNvSpPr>
          <p:nvPr>
            <p:ph type="subTitle" idx="1"/>
          </p:nvPr>
        </p:nvSpPr>
        <p:spPr>
          <a:xfrm>
            <a:off x="631111" y="3002622"/>
            <a:ext cx="11091702" cy="1846780"/>
          </a:xfrm>
        </p:spPr>
        <p:txBody>
          <a:bodyPr anchor="t">
            <a:normAutofit lnSpcReduction="10000"/>
          </a:bodyPr>
          <a:lstStyle/>
          <a:p>
            <a:pPr marL="0" indent="0" algn="ctr">
              <a:buNone/>
            </a:pPr>
            <a:r>
              <a:rPr lang="en-US" sz="4000" dirty="0"/>
              <a:t>Acts 5:38-39</a:t>
            </a:r>
          </a:p>
          <a:p>
            <a:pPr marL="0" indent="0" algn="ctr">
              <a:buNone/>
            </a:pPr>
            <a:endParaRPr lang="en-US" sz="2600" dirty="0"/>
          </a:p>
          <a:p>
            <a:pPr marL="0" indent="0" algn="ctr">
              <a:buNone/>
            </a:pPr>
            <a:r>
              <a:rPr lang="en-US" sz="3300" dirty="0"/>
              <a:t>  </a:t>
            </a:r>
            <a:r>
              <a:rPr lang="en-US" sz="3300" b="0" dirty="0">
                <a:latin typeface="+mj-lt"/>
              </a:rPr>
              <a:t>“But if it is of God, you will not be able to overthrow them. You might even be found opposing God!”</a:t>
            </a:r>
          </a:p>
        </p:txBody>
      </p:sp>
      <p:pic>
        <p:nvPicPr>
          <p:cNvPr id="5" name="Picture 4" descr="Graphical user interface, text&#10;&#10;Description automatically generated">
            <a:extLst>
              <a:ext uri="{FF2B5EF4-FFF2-40B4-BE49-F238E27FC236}">
                <a16:creationId xmlns:a16="http://schemas.microsoft.com/office/drawing/2014/main" id="{C0F83EB8-F971-4643-A7B0-A472C2CF0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5726" y="6309223"/>
            <a:ext cx="2013859" cy="548777"/>
          </a:xfrm>
          <a:prstGeom prst="rect">
            <a:avLst/>
          </a:prstGeom>
        </p:spPr>
      </p:pic>
    </p:spTree>
    <p:extLst>
      <p:ext uri="{BB962C8B-B14F-4D97-AF65-F5344CB8AC3E}">
        <p14:creationId xmlns:p14="http://schemas.microsoft.com/office/powerpoint/2010/main" val="274783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226032"/>
            <a:ext cx="5419725" cy="965770"/>
          </a:xfrm>
        </p:spPr>
        <p:txBody>
          <a:bodyPr>
            <a:normAutofit/>
          </a:bodyPr>
          <a:lstStyle/>
          <a:p>
            <a:r>
              <a:rPr lang="en-US" dirty="0"/>
              <a:t>If it is of God</a:t>
            </a:r>
          </a:p>
        </p:txBody>
      </p:sp>
      <p:sp>
        <p:nvSpPr>
          <p:cNvPr id="3" name="Content Placeholder 2"/>
          <p:cNvSpPr>
            <a:spLocks noGrp="1"/>
          </p:cNvSpPr>
          <p:nvPr>
            <p:ph idx="1"/>
          </p:nvPr>
        </p:nvSpPr>
        <p:spPr>
          <a:xfrm>
            <a:off x="676275" y="1524000"/>
            <a:ext cx="10728040" cy="4419600"/>
          </a:xfrm>
        </p:spPr>
        <p:txBody>
          <a:bodyPr/>
          <a:lstStyle/>
          <a:p>
            <a:pPr>
              <a:lnSpc>
                <a:spcPts val="3400"/>
              </a:lnSpc>
            </a:pPr>
            <a:r>
              <a:rPr lang="en-US" i="1" dirty="0">
                <a:latin typeface="Arial" panose="020B0604020202020204" pitchFamily="34" charset="0"/>
              </a:rPr>
              <a:t>We can know God’s plans and purposes in scripture; we cannot know what has not been revealed </a:t>
            </a:r>
          </a:p>
          <a:p>
            <a:pPr>
              <a:lnSpc>
                <a:spcPts val="3400"/>
              </a:lnSpc>
            </a:pPr>
            <a:r>
              <a:rPr lang="en-US" sz="3000" dirty="0" err="1">
                <a:latin typeface="Arial" panose="020B0604020202020204" pitchFamily="34" charset="0"/>
              </a:rPr>
              <a:t>Deut</a:t>
            </a:r>
            <a:r>
              <a:rPr lang="en-US" sz="3000" dirty="0">
                <a:latin typeface="Arial" panose="020B0604020202020204" pitchFamily="34" charset="0"/>
              </a:rPr>
              <a:t> 29:29 </a:t>
            </a:r>
            <a:r>
              <a:rPr lang="en-US" sz="2800" dirty="0"/>
              <a:t>“The secret things belong to the </a:t>
            </a:r>
            <a:r>
              <a:rPr lang="en-US" sz="2800" dirty="0">
                <a:effectLst/>
              </a:rPr>
              <a:t>Lord</a:t>
            </a:r>
            <a:r>
              <a:rPr lang="en-US" sz="2800" dirty="0"/>
              <a:t> our God, but the things revealed belong to us and to our sons forever, that we may observe all the words of  this law.”</a:t>
            </a:r>
            <a:endParaRPr lang="en-US" sz="2800" dirty="0">
              <a:latin typeface="Arial" panose="020B0604020202020204" pitchFamily="34" charset="0"/>
            </a:endParaRPr>
          </a:p>
        </p:txBody>
      </p:sp>
    </p:spTree>
    <p:extLst>
      <p:ext uri="{BB962C8B-B14F-4D97-AF65-F5344CB8AC3E}">
        <p14:creationId xmlns:p14="http://schemas.microsoft.com/office/powerpoint/2010/main" val="81699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226032"/>
            <a:ext cx="5419725" cy="965770"/>
          </a:xfrm>
        </p:spPr>
        <p:txBody>
          <a:bodyPr>
            <a:normAutofit/>
          </a:bodyPr>
          <a:lstStyle/>
          <a:p>
            <a:r>
              <a:rPr lang="en-US" dirty="0"/>
              <a:t>If it is of God</a:t>
            </a:r>
          </a:p>
        </p:txBody>
      </p:sp>
      <p:sp>
        <p:nvSpPr>
          <p:cNvPr id="3" name="Content Placeholder 2"/>
          <p:cNvSpPr>
            <a:spLocks noGrp="1"/>
          </p:cNvSpPr>
          <p:nvPr>
            <p:ph idx="1"/>
          </p:nvPr>
        </p:nvSpPr>
        <p:spPr>
          <a:xfrm>
            <a:off x="676275" y="1397285"/>
            <a:ext cx="10460912" cy="4746661"/>
          </a:xfrm>
        </p:spPr>
        <p:txBody>
          <a:bodyPr>
            <a:normAutofit/>
          </a:bodyPr>
          <a:lstStyle/>
          <a:p>
            <a:pPr>
              <a:lnSpc>
                <a:spcPts val="3400"/>
              </a:lnSpc>
            </a:pPr>
            <a:r>
              <a:rPr lang="en-US" sz="3600" i="1" dirty="0"/>
              <a:t>If the Lord wills</a:t>
            </a:r>
            <a:endParaRPr lang="en-US" sz="3600" dirty="0"/>
          </a:p>
          <a:p>
            <a:pPr>
              <a:lnSpc>
                <a:spcPts val="2800"/>
              </a:lnSpc>
            </a:pPr>
            <a:r>
              <a:rPr lang="en-US" sz="3000" dirty="0"/>
              <a:t>James 4:13-17 </a:t>
            </a:r>
            <a:r>
              <a:rPr lang="en-US" sz="2800" dirty="0"/>
              <a:t>Come now, you who say, “Today or tomorrow we will go to such and such a city, and spend a year there and engage in business and make a profit.” 14 Yet you do not know what your life will be like tomorrow. You are </a:t>
            </a:r>
            <a:r>
              <a:rPr lang="en-US" sz="2800" i="1" dirty="0"/>
              <a:t>just</a:t>
            </a:r>
            <a:r>
              <a:rPr lang="en-US" sz="2800" dirty="0"/>
              <a:t> a vapor that appears for a little while and then vanishes away. 15 Instead, </a:t>
            </a:r>
            <a:r>
              <a:rPr lang="en-US" sz="2800" i="1" dirty="0"/>
              <a:t>you ought</a:t>
            </a:r>
            <a:r>
              <a:rPr lang="en-US" sz="2800" dirty="0"/>
              <a:t> to say, “If the Lord wills, we will live and also do this or that.” 16 But as it is, you boast in your arrogance; all such boasting is evil. 17 Therefore, to one who knows </a:t>
            </a:r>
            <a:r>
              <a:rPr lang="en-US" sz="2800" i="1" dirty="0"/>
              <a:t>the</a:t>
            </a:r>
            <a:r>
              <a:rPr lang="en-US" sz="2800" dirty="0"/>
              <a:t> right thing to do and does not do it, to him it is sin.</a:t>
            </a:r>
          </a:p>
        </p:txBody>
      </p:sp>
    </p:spTree>
    <p:extLst>
      <p:ext uri="{BB962C8B-B14F-4D97-AF65-F5344CB8AC3E}">
        <p14:creationId xmlns:p14="http://schemas.microsoft.com/office/powerpoint/2010/main" val="200446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226032"/>
            <a:ext cx="5419725" cy="965770"/>
          </a:xfrm>
        </p:spPr>
        <p:txBody>
          <a:bodyPr>
            <a:normAutofit/>
          </a:bodyPr>
          <a:lstStyle/>
          <a:p>
            <a:r>
              <a:rPr lang="en-US" dirty="0"/>
              <a:t>If it is of God</a:t>
            </a:r>
          </a:p>
        </p:txBody>
      </p:sp>
      <p:sp>
        <p:nvSpPr>
          <p:cNvPr id="3" name="Content Placeholder 2"/>
          <p:cNvSpPr>
            <a:spLocks noGrp="1"/>
          </p:cNvSpPr>
          <p:nvPr>
            <p:ph idx="1"/>
          </p:nvPr>
        </p:nvSpPr>
        <p:spPr>
          <a:xfrm>
            <a:off x="676275" y="1387011"/>
            <a:ext cx="10460912" cy="4756935"/>
          </a:xfrm>
        </p:spPr>
        <p:txBody>
          <a:bodyPr>
            <a:normAutofit/>
          </a:bodyPr>
          <a:lstStyle/>
          <a:p>
            <a:pPr>
              <a:lnSpc>
                <a:spcPts val="3400"/>
              </a:lnSpc>
            </a:pPr>
            <a:r>
              <a:rPr lang="en-US" sz="3600" i="1" dirty="0"/>
              <a:t>Who knows (perhaps)</a:t>
            </a:r>
            <a:endParaRPr lang="en-US" sz="3600" dirty="0"/>
          </a:p>
          <a:p>
            <a:pPr>
              <a:lnSpc>
                <a:spcPts val="3200"/>
              </a:lnSpc>
            </a:pPr>
            <a:r>
              <a:rPr lang="en-US" sz="3000" dirty="0">
                <a:latin typeface="Arial" panose="020B0604020202020204" pitchFamily="34" charset="0"/>
              </a:rPr>
              <a:t>David (2 Samuel 12:21-23) </a:t>
            </a:r>
            <a:r>
              <a:rPr lang="en-US" sz="2800" dirty="0"/>
              <a:t>Then his servants said to him, “What is this thing that you have done? While the child was alive, you fasted and wept; but when the child died, you arose and ate food.” 22 He said, “While the child was </a:t>
            </a:r>
            <a:r>
              <a:rPr lang="en-US" sz="2800" i="1" dirty="0"/>
              <a:t>still</a:t>
            </a:r>
            <a:r>
              <a:rPr lang="en-US" sz="2800" dirty="0"/>
              <a:t> alive, I fasted and wept; for I said, ‘Who knows, the </a:t>
            </a:r>
            <a:r>
              <a:rPr lang="en-US" sz="2800" dirty="0">
                <a:effectLst/>
              </a:rPr>
              <a:t>Lord</a:t>
            </a:r>
            <a:r>
              <a:rPr lang="en-US" sz="2800" dirty="0"/>
              <a:t> may be gracious to me, that the child may live.’ 23 But now he has died; why should I fast? Can I bring him back again? I will go to him, but he will not return to me.”</a:t>
            </a:r>
            <a:endParaRPr lang="en-US" sz="2800" dirty="0">
              <a:latin typeface="Arial" panose="020B0604020202020204" pitchFamily="34" charset="0"/>
            </a:endParaRPr>
          </a:p>
        </p:txBody>
      </p:sp>
    </p:spTree>
    <p:extLst>
      <p:ext uri="{BB962C8B-B14F-4D97-AF65-F5344CB8AC3E}">
        <p14:creationId xmlns:p14="http://schemas.microsoft.com/office/powerpoint/2010/main" val="78395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226032"/>
            <a:ext cx="5419725" cy="965770"/>
          </a:xfrm>
        </p:spPr>
        <p:txBody>
          <a:bodyPr>
            <a:normAutofit/>
          </a:bodyPr>
          <a:lstStyle/>
          <a:p>
            <a:r>
              <a:rPr lang="en-US" dirty="0"/>
              <a:t>If it is of God</a:t>
            </a:r>
          </a:p>
        </p:txBody>
      </p:sp>
      <p:sp>
        <p:nvSpPr>
          <p:cNvPr id="3" name="Content Placeholder 2"/>
          <p:cNvSpPr>
            <a:spLocks noGrp="1"/>
          </p:cNvSpPr>
          <p:nvPr>
            <p:ph idx="1"/>
          </p:nvPr>
        </p:nvSpPr>
        <p:spPr>
          <a:xfrm>
            <a:off x="676275" y="1387011"/>
            <a:ext cx="10460912" cy="4756935"/>
          </a:xfrm>
        </p:spPr>
        <p:txBody>
          <a:bodyPr>
            <a:normAutofit/>
          </a:bodyPr>
          <a:lstStyle/>
          <a:p>
            <a:pPr>
              <a:lnSpc>
                <a:spcPts val="3400"/>
              </a:lnSpc>
            </a:pPr>
            <a:r>
              <a:rPr lang="en-US" sz="3600" i="1" dirty="0"/>
              <a:t>Who knows (perhaps)</a:t>
            </a:r>
            <a:endParaRPr lang="en-US" sz="3600" dirty="0"/>
          </a:p>
          <a:p>
            <a:pPr>
              <a:lnSpc>
                <a:spcPts val="3200"/>
              </a:lnSpc>
            </a:pPr>
            <a:r>
              <a:rPr lang="en-US" dirty="0">
                <a:latin typeface="Arial" panose="020B0604020202020204" pitchFamily="34" charset="0"/>
              </a:rPr>
              <a:t>Mordecai to Esther  </a:t>
            </a:r>
            <a:r>
              <a:rPr lang="en-US" sz="3000" dirty="0">
                <a:latin typeface="Arial" panose="020B0604020202020204" pitchFamily="34" charset="0"/>
              </a:rPr>
              <a:t>“</a:t>
            </a:r>
            <a:r>
              <a:rPr lang="en-US" sz="3000" dirty="0"/>
              <a:t>For if you remain silent at this time, relief and deliverance will arise for the Jews from another place and you and your father’s house will perish. And who knows whether you have not attained royalty for such a time as this?” (Esther 4:14)</a:t>
            </a:r>
            <a:endParaRPr lang="en-US" sz="3000" dirty="0">
              <a:latin typeface="Arial" panose="020B0604020202020204" pitchFamily="34" charset="0"/>
            </a:endParaRPr>
          </a:p>
        </p:txBody>
      </p:sp>
    </p:spTree>
    <p:extLst>
      <p:ext uri="{BB962C8B-B14F-4D97-AF65-F5344CB8AC3E}">
        <p14:creationId xmlns:p14="http://schemas.microsoft.com/office/powerpoint/2010/main" val="290660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226032"/>
            <a:ext cx="5419725" cy="965770"/>
          </a:xfrm>
        </p:spPr>
        <p:txBody>
          <a:bodyPr>
            <a:normAutofit/>
          </a:bodyPr>
          <a:lstStyle/>
          <a:p>
            <a:r>
              <a:rPr lang="en-US" dirty="0"/>
              <a:t>If it is of God</a:t>
            </a:r>
          </a:p>
        </p:txBody>
      </p:sp>
      <p:sp>
        <p:nvSpPr>
          <p:cNvPr id="3" name="Content Placeholder 2"/>
          <p:cNvSpPr>
            <a:spLocks noGrp="1"/>
          </p:cNvSpPr>
          <p:nvPr>
            <p:ph idx="1"/>
          </p:nvPr>
        </p:nvSpPr>
        <p:spPr>
          <a:xfrm>
            <a:off x="676275" y="1387011"/>
            <a:ext cx="10460912" cy="4756935"/>
          </a:xfrm>
        </p:spPr>
        <p:txBody>
          <a:bodyPr>
            <a:normAutofit/>
          </a:bodyPr>
          <a:lstStyle/>
          <a:p>
            <a:pPr>
              <a:lnSpc>
                <a:spcPts val="3400"/>
              </a:lnSpc>
            </a:pPr>
            <a:r>
              <a:rPr lang="en-US" sz="3600" i="1" dirty="0"/>
              <a:t>Who knows (perhaps)</a:t>
            </a:r>
            <a:endParaRPr lang="en-US" sz="3600" dirty="0"/>
          </a:p>
          <a:p>
            <a:pPr>
              <a:lnSpc>
                <a:spcPts val="3200"/>
              </a:lnSpc>
            </a:pPr>
            <a:r>
              <a:rPr lang="en-US" dirty="0">
                <a:latin typeface="Arial" panose="020B0604020202020204" pitchFamily="34" charset="0"/>
              </a:rPr>
              <a:t>Paul to Philemon: </a:t>
            </a:r>
            <a:r>
              <a:rPr lang="en-US" sz="2800" dirty="0">
                <a:latin typeface="Arial" panose="020B0604020202020204" pitchFamily="34" charset="0"/>
              </a:rPr>
              <a:t>“</a:t>
            </a:r>
            <a:r>
              <a:rPr lang="en-US" sz="2800" dirty="0"/>
              <a:t>For perhaps he was for this reason separated </a:t>
            </a:r>
            <a:r>
              <a:rPr lang="en-US" sz="2800" i="1" dirty="0"/>
              <a:t>from you</a:t>
            </a:r>
            <a:r>
              <a:rPr lang="en-US" sz="2800" dirty="0"/>
              <a:t> for a while, that you would have him back forever, </a:t>
            </a:r>
            <a:r>
              <a:rPr lang="en-US" sz="2800" baseline="30000" dirty="0"/>
              <a:t>16 </a:t>
            </a:r>
            <a:r>
              <a:rPr lang="en-US" sz="2800" dirty="0"/>
              <a:t>no longer as a slave, but more than a slave, a beloved brother, especially to me, but how much more to you, both in the flesh and in the Lord.” (</a:t>
            </a:r>
            <a:r>
              <a:rPr lang="en-US" sz="2800" dirty="0" err="1"/>
              <a:t>Phile</a:t>
            </a:r>
            <a:r>
              <a:rPr lang="en-US" sz="2800" dirty="0"/>
              <a:t> 1:15-16)</a:t>
            </a:r>
            <a:endParaRPr lang="en-US" sz="2800" dirty="0">
              <a:latin typeface="Arial" panose="020B0604020202020204" pitchFamily="34" charset="0"/>
            </a:endParaRPr>
          </a:p>
        </p:txBody>
      </p:sp>
    </p:spTree>
    <p:extLst>
      <p:ext uri="{BB962C8B-B14F-4D97-AF65-F5344CB8AC3E}">
        <p14:creationId xmlns:p14="http://schemas.microsoft.com/office/powerpoint/2010/main" val="244451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226032"/>
            <a:ext cx="5419725" cy="965770"/>
          </a:xfrm>
        </p:spPr>
        <p:txBody>
          <a:bodyPr>
            <a:normAutofit/>
          </a:bodyPr>
          <a:lstStyle/>
          <a:p>
            <a:r>
              <a:rPr lang="en-US" dirty="0"/>
              <a:t>If it is of God</a:t>
            </a:r>
          </a:p>
        </p:txBody>
      </p:sp>
      <p:sp>
        <p:nvSpPr>
          <p:cNvPr id="3" name="Content Placeholder 2"/>
          <p:cNvSpPr>
            <a:spLocks noGrp="1"/>
          </p:cNvSpPr>
          <p:nvPr>
            <p:ph idx="1"/>
          </p:nvPr>
        </p:nvSpPr>
        <p:spPr>
          <a:xfrm>
            <a:off x="676274" y="1387011"/>
            <a:ext cx="10830781" cy="4756935"/>
          </a:xfrm>
        </p:spPr>
        <p:txBody>
          <a:bodyPr>
            <a:normAutofit/>
          </a:bodyPr>
          <a:lstStyle/>
          <a:p>
            <a:pPr>
              <a:lnSpc>
                <a:spcPts val="3400"/>
              </a:lnSpc>
              <a:spcAft>
                <a:spcPts val="1800"/>
              </a:spcAft>
            </a:pPr>
            <a:r>
              <a:rPr lang="en-US" dirty="0"/>
              <a:t>Back to Acts</a:t>
            </a:r>
          </a:p>
          <a:p>
            <a:pPr>
              <a:lnSpc>
                <a:spcPts val="3200"/>
              </a:lnSpc>
              <a:spcAft>
                <a:spcPts val="1800"/>
              </a:spcAft>
            </a:pPr>
            <a:r>
              <a:rPr lang="en-US" sz="3000" dirty="0">
                <a:latin typeface="Arial" panose="020B0604020202020204" pitchFamily="34" charset="0"/>
              </a:rPr>
              <a:t>The spreading of the gospel could not be stopped then, nor can it be stopped now.</a:t>
            </a:r>
          </a:p>
          <a:p>
            <a:pPr>
              <a:lnSpc>
                <a:spcPts val="3200"/>
              </a:lnSpc>
              <a:spcAft>
                <a:spcPts val="1800"/>
              </a:spcAft>
            </a:pPr>
            <a:r>
              <a:rPr lang="en-US" sz="3000" dirty="0"/>
              <a:t>Will we trust God and devote ourselves to Him and      His cause?</a:t>
            </a:r>
            <a:endParaRPr lang="en-US" sz="3000" dirty="0">
              <a:latin typeface="Arial" panose="020B0604020202020204" pitchFamily="34" charset="0"/>
            </a:endParaRPr>
          </a:p>
        </p:txBody>
      </p:sp>
    </p:spTree>
    <p:extLst>
      <p:ext uri="{BB962C8B-B14F-4D97-AF65-F5344CB8AC3E}">
        <p14:creationId xmlns:p14="http://schemas.microsoft.com/office/powerpoint/2010/main" val="393310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9760" y="1674688"/>
            <a:ext cx="9886950" cy="1489752"/>
          </a:xfrm>
        </p:spPr>
        <p:txBody>
          <a:bodyPr>
            <a:normAutofit/>
          </a:bodyPr>
          <a:lstStyle/>
          <a:p>
            <a:pPr algn="ctr"/>
            <a:r>
              <a:rPr lang="en-US" sz="6000" dirty="0"/>
              <a:t>If It is of God</a:t>
            </a:r>
          </a:p>
        </p:txBody>
      </p:sp>
      <p:sp>
        <p:nvSpPr>
          <p:cNvPr id="3" name="Subtitle 2"/>
          <p:cNvSpPr>
            <a:spLocks noGrp="1"/>
          </p:cNvSpPr>
          <p:nvPr>
            <p:ph type="subTitle" idx="1"/>
          </p:nvPr>
        </p:nvSpPr>
        <p:spPr>
          <a:xfrm>
            <a:off x="631111" y="3002622"/>
            <a:ext cx="11091702" cy="1846780"/>
          </a:xfrm>
        </p:spPr>
        <p:txBody>
          <a:bodyPr anchor="t">
            <a:normAutofit lnSpcReduction="10000"/>
          </a:bodyPr>
          <a:lstStyle/>
          <a:p>
            <a:pPr marL="0" indent="0" algn="ctr">
              <a:buNone/>
            </a:pPr>
            <a:r>
              <a:rPr lang="en-US" sz="4000" dirty="0"/>
              <a:t>Acts 5:38-39</a:t>
            </a:r>
          </a:p>
          <a:p>
            <a:pPr marL="0" indent="0" algn="ctr">
              <a:buNone/>
            </a:pPr>
            <a:endParaRPr lang="en-US" sz="2600" dirty="0"/>
          </a:p>
          <a:p>
            <a:pPr marL="0" indent="0" algn="ctr">
              <a:buNone/>
            </a:pPr>
            <a:r>
              <a:rPr lang="en-US" sz="3300" dirty="0"/>
              <a:t>  </a:t>
            </a:r>
            <a:r>
              <a:rPr lang="en-US" sz="3300" b="0" dirty="0">
                <a:latin typeface="+mj-lt"/>
              </a:rPr>
              <a:t>“But if it is of God, you will not be able to overthrow them. You might even be found opposing God!”</a:t>
            </a:r>
          </a:p>
        </p:txBody>
      </p:sp>
      <p:pic>
        <p:nvPicPr>
          <p:cNvPr id="5" name="Picture 4" descr="Graphical user interface, text&#10;&#10;Description automatically generated">
            <a:extLst>
              <a:ext uri="{FF2B5EF4-FFF2-40B4-BE49-F238E27FC236}">
                <a16:creationId xmlns:a16="http://schemas.microsoft.com/office/drawing/2014/main" id="{C0F83EB8-F971-4643-A7B0-A472C2CF0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5726" y="6309223"/>
            <a:ext cx="2013859" cy="548777"/>
          </a:xfrm>
          <a:prstGeom prst="rect">
            <a:avLst/>
          </a:prstGeom>
        </p:spPr>
      </p:pic>
    </p:spTree>
    <p:extLst>
      <p:ext uri="{BB962C8B-B14F-4D97-AF65-F5344CB8AC3E}">
        <p14:creationId xmlns:p14="http://schemas.microsoft.com/office/powerpoint/2010/main" val="258698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226032"/>
            <a:ext cx="5419725" cy="965770"/>
          </a:xfrm>
        </p:spPr>
        <p:txBody>
          <a:bodyPr>
            <a:normAutofit/>
          </a:bodyPr>
          <a:lstStyle/>
          <a:p>
            <a:r>
              <a:rPr lang="en-US" dirty="0"/>
              <a:t>If it is of God</a:t>
            </a:r>
          </a:p>
        </p:txBody>
      </p:sp>
      <p:sp>
        <p:nvSpPr>
          <p:cNvPr id="3" name="Content Placeholder 2"/>
          <p:cNvSpPr>
            <a:spLocks noGrp="1"/>
          </p:cNvSpPr>
          <p:nvPr>
            <p:ph idx="1"/>
          </p:nvPr>
        </p:nvSpPr>
        <p:spPr/>
        <p:txBody>
          <a:bodyPr>
            <a:normAutofit/>
          </a:bodyPr>
          <a:lstStyle/>
          <a:p>
            <a:r>
              <a:rPr lang="en-US" dirty="0"/>
              <a:t>Acts 5:38-39 So in the present case I tell you, keep away from these men and let them alone, for if this plan or this undertaking is of man, it will fail; </a:t>
            </a:r>
            <a:r>
              <a:rPr lang="en-US" baseline="30000" dirty="0"/>
              <a:t>39 </a:t>
            </a:r>
            <a:r>
              <a:rPr lang="en-US" dirty="0"/>
              <a:t>but if it is of God, you will not be able to overthrow them. You might even be found opposing God!” So they took his advice..</a:t>
            </a: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226032"/>
            <a:ext cx="5419725" cy="965770"/>
          </a:xfrm>
        </p:spPr>
        <p:txBody>
          <a:bodyPr>
            <a:normAutofit/>
          </a:bodyPr>
          <a:lstStyle/>
          <a:p>
            <a:r>
              <a:rPr lang="en-US" dirty="0"/>
              <a:t>If it is of God</a:t>
            </a:r>
          </a:p>
        </p:txBody>
      </p:sp>
      <p:sp>
        <p:nvSpPr>
          <p:cNvPr id="3" name="Content Placeholder 2"/>
          <p:cNvSpPr>
            <a:spLocks noGrp="1"/>
          </p:cNvSpPr>
          <p:nvPr>
            <p:ph idx="1"/>
          </p:nvPr>
        </p:nvSpPr>
        <p:spPr/>
        <p:txBody>
          <a:bodyPr>
            <a:normAutofit/>
          </a:bodyPr>
          <a:lstStyle/>
          <a:p>
            <a:pPr>
              <a:spcAft>
                <a:spcPts val="1800"/>
              </a:spcAft>
            </a:pPr>
            <a:r>
              <a:rPr lang="en-US" dirty="0">
                <a:latin typeface="Arial" panose="020B0604020202020204" pitchFamily="34" charset="0"/>
                <a:cs typeface="Arial" panose="020B0604020202020204" pitchFamily="34" charset="0"/>
              </a:rPr>
              <a:t>Context to Acts 5</a:t>
            </a:r>
          </a:p>
          <a:p>
            <a:pPr>
              <a:spcAft>
                <a:spcPts val="1800"/>
              </a:spcAft>
            </a:pPr>
            <a:r>
              <a:rPr lang="en-US" dirty="0">
                <a:latin typeface="Arial" panose="020B0604020202020204" pitchFamily="34" charset="0"/>
                <a:cs typeface="Arial" panose="020B0604020202020204" pitchFamily="34" charset="0"/>
              </a:rPr>
              <a:t>Gamaliel: renowned, respected teacher of the law, educated Paul (Acts22:3)</a:t>
            </a:r>
          </a:p>
          <a:p>
            <a:r>
              <a:rPr lang="en-US" dirty="0">
                <a:latin typeface="Arial" panose="020B0604020202020204" pitchFamily="34" charset="0"/>
                <a:cs typeface="Arial" panose="020B0604020202020204" pitchFamily="34" charset="0"/>
              </a:rPr>
              <a:t>His wisdom provides an important theme in Acts</a:t>
            </a:r>
          </a:p>
        </p:txBody>
      </p:sp>
    </p:spTree>
    <p:extLst>
      <p:ext uri="{BB962C8B-B14F-4D97-AF65-F5344CB8AC3E}">
        <p14:creationId xmlns:p14="http://schemas.microsoft.com/office/powerpoint/2010/main" val="131870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226032"/>
            <a:ext cx="5419725" cy="965770"/>
          </a:xfrm>
        </p:spPr>
        <p:txBody>
          <a:bodyPr>
            <a:normAutofit/>
          </a:bodyPr>
          <a:lstStyle/>
          <a:p>
            <a:r>
              <a:rPr lang="en-US" dirty="0"/>
              <a:t>If it is of God</a:t>
            </a:r>
          </a:p>
        </p:txBody>
      </p:sp>
      <p:sp>
        <p:nvSpPr>
          <p:cNvPr id="3" name="Content Placeholder 2"/>
          <p:cNvSpPr>
            <a:spLocks noGrp="1"/>
          </p:cNvSpPr>
          <p:nvPr>
            <p:ph idx="1"/>
          </p:nvPr>
        </p:nvSpPr>
        <p:spPr/>
        <p:txBody>
          <a:bodyPr>
            <a:normAutofit/>
          </a:bodyPr>
          <a:lstStyle/>
          <a:p>
            <a:pPr>
              <a:spcAft>
                <a:spcPts val="1800"/>
              </a:spcAft>
            </a:pPr>
            <a:r>
              <a:rPr lang="en-US" dirty="0">
                <a:latin typeface="Arial" panose="020B0604020202020204" pitchFamily="34" charset="0"/>
                <a:cs typeface="Arial" panose="020B0604020202020204" pitchFamily="34" charset="0"/>
              </a:rPr>
              <a:t>Recognized principle in scripture</a:t>
            </a:r>
          </a:p>
          <a:p>
            <a:pPr>
              <a:spcAft>
                <a:spcPts val="1800"/>
              </a:spcAft>
            </a:pPr>
            <a:r>
              <a:rPr lang="en-US" dirty="0">
                <a:latin typeface="Arial" panose="020B0604020202020204" pitchFamily="34" charset="0"/>
                <a:cs typeface="Arial" panose="020B0604020202020204" pitchFamily="34" charset="0"/>
              </a:rPr>
              <a:t>Proverbs 21:30 There is no wisdom and no understanding and no counsel against the </a:t>
            </a:r>
            <a:r>
              <a:rPr lang="en-US" cap="small" dirty="0">
                <a:effectLst/>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8030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226032"/>
            <a:ext cx="5419725" cy="965770"/>
          </a:xfrm>
        </p:spPr>
        <p:txBody>
          <a:bodyPr>
            <a:normAutofit/>
          </a:bodyPr>
          <a:lstStyle/>
          <a:p>
            <a:r>
              <a:rPr lang="en-US" dirty="0"/>
              <a:t>If it is of God</a:t>
            </a:r>
          </a:p>
        </p:txBody>
      </p:sp>
      <p:sp>
        <p:nvSpPr>
          <p:cNvPr id="3" name="Content Placeholder 2"/>
          <p:cNvSpPr>
            <a:spLocks noGrp="1"/>
          </p:cNvSpPr>
          <p:nvPr>
            <p:ph idx="1"/>
          </p:nvPr>
        </p:nvSpPr>
        <p:spPr/>
        <p:txBody>
          <a:bodyPr/>
          <a:lstStyle/>
          <a:p>
            <a:pPr>
              <a:lnSpc>
                <a:spcPts val="3400"/>
              </a:lnSpc>
            </a:pPr>
            <a:r>
              <a:rPr lang="en-US" dirty="0">
                <a:latin typeface="Arial" panose="020B0604020202020204" pitchFamily="34" charset="0"/>
              </a:rPr>
              <a:t>Jeremiah 9:23-24 </a:t>
            </a:r>
            <a:r>
              <a:rPr lang="en-US" sz="3000" dirty="0">
                <a:latin typeface="Arial" panose="020B0604020202020204" pitchFamily="34" charset="0"/>
              </a:rPr>
              <a:t>Thus says the </a:t>
            </a:r>
            <a:r>
              <a:rPr lang="en-US" sz="3000" cap="small" dirty="0">
                <a:effectLst/>
                <a:latin typeface="Arial" panose="020B0604020202020204" pitchFamily="34" charset="0"/>
              </a:rPr>
              <a:t>Lord</a:t>
            </a:r>
            <a:r>
              <a:rPr lang="en-US" sz="3000" dirty="0">
                <a:latin typeface="Arial" panose="020B0604020202020204" pitchFamily="34" charset="0"/>
              </a:rPr>
              <a:t>, “Let not a wise man boast of his wisdom, and let not the mighty man boast of his might, let not a rich man boast of his riches; </a:t>
            </a:r>
            <a:r>
              <a:rPr lang="en-US" sz="3000" baseline="30000" dirty="0">
                <a:latin typeface="Arial" panose="020B0604020202020204" pitchFamily="34" charset="0"/>
              </a:rPr>
              <a:t>24 </a:t>
            </a:r>
            <a:r>
              <a:rPr lang="en-US" sz="3000" dirty="0">
                <a:latin typeface="Arial" panose="020B0604020202020204" pitchFamily="34" charset="0"/>
              </a:rPr>
              <a:t>but let him who boasts boast of this, that he understands and knows Me, that I am the </a:t>
            </a:r>
            <a:r>
              <a:rPr lang="en-US" sz="3000" cap="small" dirty="0">
                <a:effectLst/>
                <a:latin typeface="Arial" panose="020B0604020202020204" pitchFamily="34" charset="0"/>
              </a:rPr>
              <a:t>Lord</a:t>
            </a:r>
            <a:r>
              <a:rPr lang="en-US" sz="3000" dirty="0">
                <a:latin typeface="Arial" panose="020B0604020202020204" pitchFamily="34" charset="0"/>
              </a:rPr>
              <a:t> who exercises lovingkindness, justice and righteousness on earth; for I delight in these things,” declares the </a:t>
            </a:r>
            <a:r>
              <a:rPr lang="en-US" sz="3000" cap="small" dirty="0">
                <a:effectLst/>
                <a:latin typeface="Arial" panose="020B0604020202020204" pitchFamily="34" charset="0"/>
              </a:rPr>
              <a:t>Lord</a:t>
            </a:r>
            <a:r>
              <a:rPr lang="en-US" sz="3000" dirty="0">
                <a:latin typeface="Arial" panose="020B0604020202020204" pitchFamily="34" charset="0"/>
              </a:rPr>
              <a:t>.</a:t>
            </a:r>
          </a:p>
        </p:txBody>
      </p:sp>
    </p:spTree>
    <p:extLst>
      <p:ext uri="{BB962C8B-B14F-4D97-AF65-F5344CB8AC3E}">
        <p14:creationId xmlns:p14="http://schemas.microsoft.com/office/powerpoint/2010/main" val="135786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226032"/>
            <a:ext cx="5419725" cy="965770"/>
          </a:xfrm>
        </p:spPr>
        <p:txBody>
          <a:bodyPr>
            <a:normAutofit/>
          </a:bodyPr>
          <a:lstStyle/>
          <a:p>
            <a:r>
              <a:rPr lang="en-US" dirty="0"/>
              <a:t>If it is of God</a:t>
            </a:r>
          </a:p>
        </p:txBody>
      </p:sp>
      <p:sp>
        <p:nvSpPr>
          <p:cNvPr id="3" name="Content Placeholder 2"/>
          <p:cNvSpPr>
            <a:spLocks noGrp="1"/>
          </p:cNvSpPr>
          <p:nvPr>
            <p:ph idx="1"/>
          </p:nvPr>
        </p:nvSpPr>
        <p:spPr>
          <a:xfrm>
            <a:off x="676276" y="1524000"/>
            <a:ext cx="10656120" cy="4419600"/>
          </a:xfrm>
        </p:spPr>
        <p:txBody>
          <a:bodyPr>
            <a:noAutofit/>
          </a:bodyPr>
          <a:lstStyle/>
          <a:p>
            <a:pPr>
              <a:lnSpc>
                <a:spcPts val="2800"/>
              </a:lnSpc>
            </a:pPr>
            <a:r>
              <a:rPr lang="en-US" sz="2800" dirty="0">
                <a:latin typeface="Arial" panose="020B0604020202020204" pitchFamily="34" charset="0"/>
              </a:rPr>
              <a:t>Deuteronomy 9:3-6 </a:t>
            </a:r>
            <a:r>
              <a:rPr lang="en-US" sz="2600" dirty="0"/>
              <a:t>Know therefore today that it is the </a:t>
            </a:r>
            <a:r>
              <a:rPr lang="en-US" sz="2600" cap="small" dirty="0">
                <a:effectLst/>
              </a:rPr>
              <a:t>Lord</a:t>
            </a:r>
            <a:r>
              <a:rPr lang="en-US" sz="2600" dirty="0"/>
              <a:t> your God who is crossing over before you as a consuming fire. He will destroy them and He will subdue them before you, so that you may drive them out and destroy them quickly, just as the </a:t>
            </a:r>
            <a:r>
              <a:rPr lang="en-US" sz="2600" cap="small" dirty="0">
                <a:effectLst/>
              </a:rPr>
              <a:t>Lord</a:t>
            </a:r>
            <a:r>
              <a:rPr lang="en-US" sz="2600" dirty="0"/>
              <a:t> has spoken to you.</a:t>
            </a:r>
          </a:p>
          <a:p>
            <a:pPr>
              <a:lnSpc>
                <a:spcPts val="2800"/>
              </a:lnSpc>
            </a:pPr>
            <a:r>
              <a:rPr lang="en-US" sz="2600" dirty="0"/>
              <a:t>It is not for your righteousness or for the uprightness of your heart that you are going to possess their land, but </a:t>
            </a:r>
            <a:r>
              <a:rPr lang="en-US" sz="2600" i="1" dirty="0"/>
              <a:t>it is</a:t>
            </a:r>
            <a:r>
              <a:rPr lang="en-US" sz="2600" dirty="0"/>
              <a:t> because of the wickedness of these nations </a:t>
            </a:r>
            <a:r>
              <a:rPr lang="en-US" sz="2600" i="1" dirty="0"/>
              <a:t>that</a:t>
            </a:r>
            <a:r>
              <a:rPr lang="en-US" sz="2600" dirty="0"/>
              <a:t> the </a:t>
            </a:r>
            <a:r>
              <a:rPr lang="en-US" sz="2600" cap="small" dirty="0">
                <a:effectLst/>
              </a:rPr>
              <a:t>Lord</a:t>
            </a:r>
            <a:r>
              <a:rPr lang="en-US" sz="2600" dirty="0"/>
              <a:t> your God is driving them out before you, in order to confirm the oath which the </a:t>
            </a:r>
            <a:r>
              <a:rPr lang="en-US" sz="2600" cap="small" dirty="0">
                <a:effectLst/>
              </a:rPr>
              <a:t>Lord</a:t>
            </a:r>
            <a:r>
              <a:rPr lang="en-US" sz="2600" dirty="0"/>
              <a:t> swore to your fathers, to Abraham, Isaac and Jacob.</a:t>
            </a:r>
            <a:endParaRPr lang="en-US" sz="2600" dirty="0">
              <a:latin typeface="Arial" panose="020B0604020202020204" pitchFamily="34" charset="0"/>
            </a:endParaRPr>
          </a:p>
        </p:txBody>
      </p:sp>
    </p:spTree>
    <p:extLst>
      <p:ext uri="{BB962C8B-B14F-4D97-AF65-F5344CB8AC3E}">
        <p14:creationId xmlns:p14="http://schemas.microsoft.com/office/powerpoint/2010/main" val="317754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226032"/>
            <a:ext cx="5419725" cy="965770"/>
          </a:xfrm>
        </p:spPr>
        <p:txBody>
          <a:bodyPr>
            <a:normAutofit/>
          </a:bodyPr>
          <a:lstStyle/>
          <a:p>
            <a:r>
              <a:rPr lang="en-US" dirty="0"/>
              <a:t>If it is of God</a:t>
            </a:r>
          </a:p>
        </p:txBody>
      </p:sp>
      <p:sp>
        <p:nvSpPr>
          <p:cNvPr id="3" name="Content Placeholder 2"/>
          <p:cNvSpPr>
            <a:spLocks noGrp="1"/>
          </p:cNvSpPr>
          <p:nvPr>
            <p:ph idx="1"/>
          </p:nvPr>
        </p:nvSpPr>
        <p:spPr>
          <a:xfrm>
            <a:off x="604355" y="1462355"/>
            <a:ext cx="10481461" cy="4419600"/>
          </a:xfrm>
        </p:spPr>
        <p:txBody>
          <a:bodyPr/>
          <a:lstStyle/>
          <a:p>
            <a:pPr>
              <a:lnSpc>
                <a:spcPts val="3400"/>
              </a:lnSpc>
            </a:pPr>
            <a:r>
              <a:rPr lang="en-US" dirty="0"/>
              <a:t>1 Corinthians 3:19-21 </a:t>
            </a:r>
            <a:r>
              <a:rPr lang="en-US" sz="2800" dirty="0"/>
              <a:t>For the wisdom of this world is foolishness before God. For it is written, “</a:t>
            </a:r>
            <a:r>
              <a:rPr lang="en-US" sz="2800" i="1" dirty="0"/>
              <a:t>He is</a:t>
            </a:r>
            <a:r>
              <a:rPr lang="en-US" sz="2800" dirty="0"/>
              <a:t> </a:t>
            </a:r>
            <a:r>
              <a:rPr lang="en-US" sz="2800" cap="small" dirty="0">
                <a:effectLst/>
              </a:rPr>
              <a:t>the one who catches the wise in their craftiness</a:t>
            </a:r>
            <a:r>
              <a:rPr lang="en-US" sz="2800" dirty="0"/>
              <a:t>”; </a:t>
            </a:r>
            <a:r>
              <a:rPr lang="en-US" sz="2800" baseline="30000" dirty="0"/>
              <a:t>20 </a:t>
            </a:r>
            <a:r>
              <a:rPr lang="en-US" sz="2800" dirty="0"/>
              <a:t>and again, “</a:t>
            </a:r>
            <a:r>
              <a:rPr lang="en-US" sz="2800" cap="small" dirty="0">
                <a:effectLst/>
              </a:rPr>
              <a:t>The Lord knows the reasonings</a:t>
            </a:r>
            <a:r>
              <a:rPr lang="en-US" sz="2800" dirty="0"/>
              <a:t> of the wise, </a:t>
            </a:r>
            <a:r>
              <a:rPr lang="en-US" sz="2800" cap="small" dirty="0">
                <a:effectLst/>
              </a:rPr>
              <a:t>that they are useless</a:t>
            </a:r>
            <a:r>
              <a:rPr lang="en-US" sz="2800" dirty="0"/>
              <a:t>.” </a:t>
            </a:r>
            <a:r>
              <a:rPr lang="en-US" sz="2800" baseline="30000" dirty="0"/>
              <a:t>21 </a:t>
            </a:r>
            <a:r>
              <a:rPr lang="en-US" sz="2800" dirty="0"/>
              <a:t>So then let no one boast in men. </a:t>
            </a:r>
          </a:p>
          <a:p>
            <a:pPr>
              <a:lnSpc>
                <a:spcPts val="3400"/>
              </a:lnSpc>
            </a:pPr>
            <a:r>
              <a:rPr lang="en-US" dirty="0"/>
              <a:t>Acts 11:17  </a:t>
            </a:r>
            <a:r>
              <a:rPr lang="en-US" sz="2800" dirty="0"/>
              <a:t>Therefore if God gave to them the same gift as </a:t>
            </a:r>
            <a:r>
              <a:rPr lang="en-US" sz="2800" i="1" dirty="0"/>
              <a:t>He gave</a:t>
            </a:r>
            <a:r>
              <a:rPr lang="en-US" sz="2800" dirty="0"/>
              <a:t> to us also after believing in the Lord Jesus Christ, who was I that I could stand in God’s way?”</a:t>
            </a:r>
          </a:p>
          <a:p>
            <a:pPr>
              <a:lnSpc>
                <a:spcPts val="3400"/>
              </a:lnSpc>
            </a:pPr>
            <a:endParaRPr lang="en-US" sz="2800" dirty="0"/>
          </a:p>
        </p:txBody>
      </p:sp>
    </p:spTree>
    <p:extLst>
      <p:ext uri="{BB962C8B-B14F-4D97-AF65-F5344CB8AC3E}">
        <p14:creationId xmlns:p14="http://schemas.microsoft.com/office/powerpoint/2010/main" val="70883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226032"/>
            <a:ext cx="5419725" cy="965770"/>
          </a:xfrm>
        </p:spPr>
        <p:txBody>
          <a:bodyPr>
            <a:normAutofit/>
          </a:bodyPr>
          <a:lstStyle/>
          <a:p>
            <a:r>
              <a:rPr lang="en-US" dirty="0"/>
              <a:t>If it is of God</a:t>
            </a:r>
          </a:p>
        </p:txBody>
      </p:sp>
      <p:sp>
        <p:nvSpPr>
          <p:cNvPr id="3" name="Content Placeholder 2"/>
          <p:cNvSpPr>
            <a:spLocks noGrp="1"/>
          </p:cNvSpPr>
          <p:nvPr>
            <p:ph idx="1"/>
          </p:nvPr>
        </p:nvSpPr>
        <p:spPr>
          <a:xfrm>
            <a:off x="676275" y="1524000"/>
            <a:ext cx="10460912" cy="4419600"/>
          </a:xfrm>
        </p:spPr>
        <p:txBody>
          <a:bodyPr/>
          <a:lstStyle/>
          <a:p>
            <a:pPr>
              <a:lnSpc>
                <a:spcPts val="3400"/>
              </a:lnSpc>
            </a:pPr>
            <a:r>
              <a:rPr lang="en-US" sz="3600" i="1" dirty="0"/>
              <a:t>God is the God of all history.</a:t>
            </a:r>
          </a:p>
          <a:p>
            <a:pPr>
              <a:lnSpc>
                <a:spcPts val="3400"/>
              </a:lnSpc>
            </a:pPr>
            <a:r>
              <a:rPr lang="en-US" sz="3000" dirty="0">
                <a:latin typeface="Arial" panose="020B0604020202020204" pitchFamily="34" charset="0"/>
              </a:rPr>
              <a:t>Joseph in Genesis 50:19-20  </a:t>
            </a:r>
            <a:r>
              <a:rPr lang="en-US" sz="3000" dirty="0"/>
              <a:t>But Joseph said to them, “Do not be afraid, for am I in God’s place? 20 As for you, you meant evil against me, </a:t>
            </a:r>
            <a:r>
              <a:rPr lang="en-US" sz="3000" i="1" dirty="0"/>
              <a:t>but</a:t>
            </a:r>
            <a:r>
              <a:rPr lang="en-US" sz="3000" dirty="0"/>
              <a:t> God meant it for good in order to bring about this present result, to preserve many people alive.</a:t>
            </a:r>
            <a:endParaRPr lang="en-US" sz="3000" dirty="0">
              <a:latin typeface="Arial" panose="020B0604020202020204" pitchFamily="34" charset="0"/>
            </a:endParaRPr>
          </a:p>
        </p:txBody>
      </p:sp>
    </p:spTree>
    <p:extLst>
      <p:ext uri="{BB962C8B-B14F-4D97-AF65-F5344CB8AC3E}">
        <p14:creationId xmlns:p14="http://schemas.microsoft.com/office/powerpoint/2010/main" val="92821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226032"/>
            <a:ext cx="5419725" cy="965770"/>
          </a:xfrm>
        </p:spPr>
        <p:txBody>
          <a:bodyPr>
            <a:normAutofit/>
          </a:bodyPr>
          <a:lstStyle/>
          <a:p>
            <a:r>
              <a:rPr lang="en-US" dirty="0"/>
              <a:t>If it is of God</a:t>
            </a:r>
          </a:p>
        </p:txBody>
      </p:sp>
      <p:sp>
        <p:nvSpPr>
          <p:cNvPr id="3" name="Content Placeholder 2"/>
          <p:cNvSpPr>
            <a:spLocks noGrp="1"/>
          </p:cNvSpPr>
          <p:nvPr>
            <p:ph idx="1"/>
          </p:nvPr>
        </p:nvSpPr>
        <p:spPr>
          <a:xfrm>
            <a:off x="676275" y="1524000"/>
            <a:ext cx="10460912" cy="4419600"/>
          </a:xfrm>
        </p:spPr>
        <p:txBody>
          <a:bodyPr>
            <a:normAutofit/>
          </a:bodyPr>
          <a:lstStyle/>
          <a:p>
            <a:pPr>
              <a:lnSpc>
                <a:spcPts val="3400"/>
              </a:lnSpc>
            </a:pPr>
            <a:r>
              <a:rPr lang="en-US" i="1" dirty="0"/>
              <a:t>God has plans and purposes of which we might be unaware </a:t>
            </a:r>
            <a:r>
              <a:rPr lang="en-US" dirty="0"/>
              <a:t>(Habakkuk)</a:t>
            </a:r>
          </a:p>
          <a:p>
            <a:pPr>
              <a:lnSpc>
                <a:spcPts val="3400"/>
              </a:lnSpc>
            </a:pPr>
            <a:r>
              <a:rPr lang="en-US" sz="3000" dirty="0">
                <a:latin typeface="Arial" panose="020B0604020202020204" pitchFamily="34" charset="0"/>
              </a:rPr>
              <a:t>Habakkuk 1:5-6 </a:t>
            </a:r>
            <a:r>
              <a:rPr lang="en-US" sz="2800" dirty="0"/>
              <a:t>“Look among the nations! Observe! Be astonished! Wonder! Because </a:t>
            </a:r>
            <a:r>
              <a:rPr lang="en-US" sz="2800" i="1" dirty="0"/>
              <a:t>I am</a:t>
            </a:r>
            <a:r>
              <a:rPr lang="en-US" sz="2800" dirty="0"/>
              <a:t> doing something in your days— You would not believe if you were told. </a:t>
            </a:r>
            <a:r>
              <a:rPr lang="en-US" sz="2800" baseline="30000" dirty="0"/>
              <a:t>6 </a:t>
            </a:r>
            <a:r>
              <a:rPr lang="en-US" sz="2800" dirty="0"/>
              <a:t>“For behold, I am raising up the Chaldeans, that fierce and impetuous people Who march throughout the earth to seize dwelling places which are not theirs.</a:t>
            </a:r>
            <a:endParaRPr lang="en-US" sz="2800" dirty="0">
              <a:latin typeface="Arial" panose="020B0604020202020204" pitchFamily="34" charset="0"/>
            </a:endParaRPr>
          </a:p>
        </p:txBody>
      </p:sp>
    </p:spTree>
    <p:extLst>
      <p:ext uri="{BB962C8B-B14F-4D97-AF65-F5344CB8AC3E}">
        <p14:creationId xmlns:p14="http://schemas.microsoft.com/office/powerpoint/2010/main" val="29305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877</TotalTime>
  <Words>1171</Words>
  <Application>Microsoft Office PowerPoint</Application>
  <PresentationFormat>Widescreen</PresentationFormat>
  <Paragraphs>50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Bookman Old Style</vt:lpstr>
      <vt:lpstr>Cambria</vt:lpstr>
      <vt:lpstr>Cooper Black</vt:lpstr>
      <vt:lpstr>Red Line Business 16x9</vt:lpstr>
      <vt:lpstr>If It is of God</vt:lpstr>
      <vt:lpstr>If it is of God</vt:lpstr>
      <vt:lpstr>If it is of God</vt:lpstr>
      <vt:lpstr>If it is of God</vt:lpstr>
      <vt:lpstr>If it is of God</vt:lpstr>
      <vt:lpstr>If it is of God</vt:lpstr>
      <vt:lpstr>If it is of God</vt:lpstr>
      <vt:lpstr>If it is of God</vt:lpstr>
      <vt:lpstr>If it is of God</vt:lpstr>
      <vt:lpstr>If it is of God</vt:lpstr>
      <vt:lpstr>If it is of God</vt:lpstr>
      <vt:lpstr>If it is of God</vt:lpstr>
      <vt:lpstr>If it is of God</vt:lpstr>
      <vt:lpstr>If it is of God</vt:lpstr>
      <vt:lpstr>If it is of God</vt:lpstr>
      <vt:lpstr>If It is of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PAUL BAILEY</dc:creator>
  <cp:lastModifiedBy>PAUL BAILEY</cp:lastModifiedBy>
  <cp:revision>3</cp:revision>
  <dcterms:created xsi:type="dcterms:W3CDTF">2020-11-08T04:05:53Z</dcterms:created>
  <dcterms:modified xsi:type="dcterms:W3CDTF">2021-01-24T01:20:11Z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