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8" r:id="rId4"/>
    <p:sldId id="264" r:id="rId5"/>
    <p:sldId id="269" r:id="rId6"/>
    <p:sldId id="265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4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550" autoAdjust="0"/>
    <p:restoredTop sz="94660"/>
  </p:normalViewPr>
  <p:slideViewPr>
    <p:cSldViewPr snapToGrid="0">
      <p:cViewPr varScale="1">
        <p:scale>
          <a:sx n="60" d="100"/>
          <a:sy n="60" d="100"/>
        </p:scale>
        <p:origin x="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61751-1A78-48EC-8503-61E688270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385EF2-A180-4A68-93A1-1F9ADC744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0DAFE-CC52-4290-8267-F21AB733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3540-CCBA-4F6E-98B3-A1781C1657B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863D1-A059-42B0-9080-AC629B7D1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0694D-ABF2-4C07-8679-29AFFB170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B6EB-34F7-4A37-8419-48D484BC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9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721B3-9439-48B4-AB2B-A27F07200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8360A9-8586-4EC1-B8D3-7D47EE06A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C7783-FC80-4D57-873E-D17327FE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3540-CCBA-4F6E-98B3-A1781C1657B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8FA4A-55FE-47A8-8CBB-E163EC57E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E09D7-B316-47DB-B56B-1648DE44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B6EB-34F7-4A37-8419-48D484BC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5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FDABAC-2DCE-46F4-9D91-A560250008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EC2CED-77AB-4B7B-BB23-48592FC62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C1E3F-331C-4299-8724-2C245A383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3540-CCBA-4F6E-98B3-A1781C1657B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758EF-9181-4B16-8F1A-18AD12DCD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58DDF-B630-4EA3-BB5A-9D985396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B6EB-34F7-4A37-8419-48D484BC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9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D16EC-C111-4EBE-8DDC-152FF237C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2A412-4DCE-4A32-B607-DA3B0BDD3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A740E-275A-408F-BBF1-DF37909D5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3540-CCBA-4F6E-98B3-A1781C1657B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830DA-52FF-42FE-880E-57B687C60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21E00-36BE-403A-83E2-79FE44A54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B6EB-34F7-4A37-8419-48D484BC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7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CC206-9132-43F5-884C-45963223A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2A9B7-E13B-4C6D-93D7-FB1804786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65A5E-71C0-46D1-B16A-EF92C92CC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3540-CCBA-4F6E-98B3-A1781C1657B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84D84-4571-4EB6-BDCA-0CAC9BD50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B28A3-7252-44A6-AD11-4CF121181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B6EB-34F7-4A37-8419-48D484BC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4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B6214-8787-4BF9-AF8F-09CB45EA0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FE90C-5EAA-418E-9297-7740DEB40C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7A5F9-74A5-4558-A985-66B6AFD76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73DD4-243F-495D-936D-6E55A7801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3540-CCBA-4F6E-98B3-A1781C1657B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A8A97-860F-484B-ADB1-0A5EC77D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6BCB6-CCFB-41B6-9867-4C0D9267B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B6EB-34F7-4A37-8419-48D484BC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4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8AF62-4458-4A39-A560-1F395C67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FEF82-98C7-4D6C-8BC8-3B68392AF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40B08-43C2-4CB6-B4BC-AF37B333E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778807-AC89-40DD-A55C-6AD941F6D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141434-038B-45AB-BCBE-D50FF9F98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0A3F5B-FCC2-4327-B470-E914CB82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3540-CCBA-4F6E-98B3-A1781C1657B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C9242F-C925-48AE-9E82-DA57B527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38C060-189D-4099-8860-5A85DED6B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B6EB-34F7-4A37-8419-48D484BC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6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7AB3C-2706-4711-88EF-A3E4CE4A0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6CCBFD-43F9-40CF-835F-7F6A96F0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3540-CCBA-4F6E-98B3-A1781C1657B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32A03-AE8F-4FFE-B925-73198030A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D1D690-A123-41E8-A480-4327145C7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B6EB-34F7-4A37-8419-48D484BC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6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50780B-6EF1-48E1-81E1-E29C5C8B4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3540-CCBA-4F6E-98B3-A1781C1657B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C64A1E-8C91-4738-AF51-F8A2570B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F956C-8AE8-460D-94CB-5A0F760D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B6EB-34F7-4A37-8419-48D484BC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8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D87CD-D06E-4158-B522-B4FCED0B8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CBC5-9DE3-4780-BCC6-4A9A40479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43A6B-7579-4D3E-B60A-54D6ABE62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2A05B-649F-4238-87CC-A9231643A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3540-CCBA-4F6E-98B3-A1781C1657B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9CAF1-3177-4794-8185-6C1FB57B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3A91E-2B63-44BA-879B-D8A7F969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B6EB-34F7-4A37-8419-48D484BC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9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FA30D-C48F-4F5B-9732-08CB367CE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00CF45-394E-45EC-87E0-C3B0F151EA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12A672-14A7-4CDE-92B4-E5C4F96AF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03043-8126-4130-88D9-9D2F51EB9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3540-CCBA-4F6E-98B3-A1781C1657B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0540D-F4FE-4A25-BBE4-3080CBE35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F35A0-DEA2-4E5D-903B-EC71B5244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B6EB-34F7-4A37-8419-48D484BC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3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3B102F-BE94-490E-869A-A5FF3130C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8CB3F-AC4F-4ABF-B8D6-E21AAAA6B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F527E-4692-46AF-B7FC-FD3B7C73B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93540-CCBA-4F6E-98B3-A1781C1657B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6E746-4D63-4989-B486-26E9E6A2D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688AA-008C-471C-B9F7-BA161D1D8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5B6EB-34F7-4A37-8419-48D484BC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41CAF-AAA1-4AE3-9A00-DCFF62857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754880"/>
            <a:ext cx="10515600" cy="93268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2B4D89"/>
                </a:solidFill>
                <a:latin typeface="Georgia" panose="02040502050405020303" pitchFamily="18" charset="0"/>
              </a:rPr>
              <a:t>A Life that Prospers Spiritually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45A8B-249A-45C9-B74F-C68E6B9E2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275" y="5687568"/>
            <a:ext cx="10515600" cy="694182"/>
          </a:xfrm>
        </p:spPr>
        <p:txBody>
          <a:bodyPr anchor="t">
            <a:no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John 1-11</a:t>
            </a:r>
          </a:p>
        </p:txBody>
      </p:sp>
      <p:pic>
        <p:nvPicPr>
          <p:cNvPr id="5" name="Picture 4" descr="A picture containing spring, sprinkler system&#10;&#10;Description automatically generated">
            <a:extLst>
              <a:ext uri="{FF2B5EF4-FFF2-40B4-BE49-F238E27FC236}">
                <a16:creationId xmlns:a16="http://schemas.microsoft.com/office/drawing/2014/main" id="{0B2CB2AE-FAF8-4900-ABB8-7114318D5B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3" b="15952"/>
          <a:stretch/>
        </p:blipFill>
        <p:spPr>
          <a:xfrm>
            <a:off x="838200" y="397693"/>
            <a:ext cx="10515599" cy="414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11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41CAF-AAA1-4AE3-9A00-DCFF62857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754880"/>
            <a:ext cx="10515600" cy="93268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2B4D89"/>
                </a:solidFill>
                <a:latin typeface="Georgia" panose="02040502050405020303" pitchFamily="18" charset="0"/>
              </a:rPr>
              <a:t>A Life that Prospers Spiritually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45A8B-249A-45C9-B74F-C68E6B9E2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275" y="5687568"/>
            <a:ext cx="10515600" cy="694182"/>
          </a:xfrm>
        </p:spPr>
        <p:txBody>
          <a:bodyPr anchor="t">
            <a:no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John 1-11</a:t>
            </a:r>
          </a:p>
        </p:txBody>
      </p:sp>
      <p:pic>
        <p:nvPicPr>
          <p:cNvPr id="5" name="Picture 4" descr="A picture containing spring, sprinkler system&#10;&#10;Description automatically generated">
            <a:extLst>
              <a:ext uri="{FF2B5EF4-FFF2-40B4-BE49-F238E27FC236}">
                <a16:creationId xmlns:a16="http://schemas.microsoft.com/office/drawing/2014/main" id="{0B2CB2AE-FAF8-4900-ABB8-7114318D5B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3" b="15952"/>
          <a:stretch/>
        </p:blipFill>
        <p:spPr>
          <a:xfrm>
            <a:off x="838200" y="397693"/>
            <a:ext cx="10515599" cy="414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09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pring, sprinkler system&#10;&#10;Description automatically generated">
            <a:extLst>
              <a:ext uri="{FF2B5EF4-FFF2-40B4-BE49-F238E27FC236}">
                <a16:creationId xmlns:a16="http://schemas.microsoft.com/office/drawing/2014/main" id="{0B2CB2AE-FAF8-4900-ABB8-7114318D5B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DE5DB3-44CB-468F-B4AF-E089BCAF5397}"/>
              </a:ext>
            </a:extLst>
          </p:cNvPr>
          <p:cNvSpPr/>
          <p:nvPr/>
        </p:nvSpPr>
        <p:spPr>
          <a:xfrm>
            <a:off x="-24382" y="-18288"/>
            <a:ext cx="42005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51929C-BB19-4D9E-B71E-CC4F4AD501EA}"/>
              </a:ext>
            </a:extLst>
          </p:cNvPr>
          <p:cNvSpPr/>
          <p:nvPr/>
        </p:nvSpPr>
        <p:spPr>
          <a:xfrm>
            <a:off x="3940959" y="-18298"/>
            <a:ext cx="8251041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941CAF-AAA1-4AE3-9A00-DCFF62857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19817"/>
            <a:ext cx="6494319" cy="881882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solidFill>
                  <a:srgbClr val="2B4D89"/>
                </a:solidFill>
                <a:latin typeface="Georgia" panose="02040502050405020303" pitchFamily="18" charset="0"/>
              </a:rPr>
              <a:t>Our reputation..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45A8B-249A-45C9-B74F-C68E6B9E2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699" y="1714500"/>
            <a:ext cx="11016260" cy="4366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estimation others have of you..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What do you think of yourself?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What do others think about you?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What does God think about you?</a:t>
            </a:r>
          </a:p>
        </p:txBody>
      </p:sp>
    </p:spTree>
    <p:extLst>
      <p:ext uri="{BB962C8B-B14F-4D97-AF65-F5344CB8AC3E}">
        <p14:creationId xmlns:p14="http://schemas.microsoft.com/office/powerpoint/2010/main" val="3108086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pring, sprinkler system&#10;&#10;Description automatically generated">
            <a:extLst>
              <a:ext uri="{FF2B5EF4-FFF2-40B4-BE49-F238E27FC236}">
                <a16:creationId xmlns:a16="http://schemas.microsoft.com/office/drawing/2014/main" id="{0B2CB2AE-FAF8-4900-ABB8-7114318D5B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DE5DB3-44CB-468F-B4AF-E089BCAF5397}"/>
              </a:ext>
            </a:extLst>
          </p:cNvPr>
          <p:cNvSpPr/>
          <p:nvPr/>
        </p:nvSpPr>
        <p:spPr>
          <a:xfrm>
            <a:off x="-24382" y="-18288"/>
            <a:ext cx="42005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51929C-BB19-4D9E-B71E-CC4F4AD501EA}"/>
              </a:ext>
            </a:extLst>
          </p:cNvPr>
          <p:cNvSpPr/>
          <p:nvPr/>
        </p:nvSpPr>
        <p:spPr>
          <a:xfrm>
            <a:off x="3940959" y="-18298"/>
            <a:ext cx="8251041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941CAF-AAA1-4AE3-9A00-DCFF62857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19817"/>
            <a:ext cx="6494319" cy="881882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solidFill>
                  <a:srgbClr val="2B4D89"/>
                </a:solidFill>
                <a:latin typeface="Georgia" panose="02040502050405020303" pitchFamily="18" charset="0"/>
              </a:rPr>
              <a:t>John’s letter to Gaius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45A8B-249A-45C9-B74F-C68E6B9E2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699" y="1714500"/>
            <a:ext cx="11016260" cy="4366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unique look at two very different men..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Gaius – a righteous man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Filled with good works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Known for love for the truth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Loves his brethren, hospitality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Diotrophes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loves himself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Wants to have preeminence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Refuses faithful brethren</a:t>
            </a:r>
          </a:p>
        </p:txBody>
      </p:sp>
    </p:spTree>
    <p:extLst>
      <p:ext uri="{BB962C8B-B14F-4D97-AF65-F5344CB8AC3E}">
        <p14:creationId xmlns:p14="http://schemas.microsoft.com/office/powerpoint/2010/main" val="3886537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pring, sprinkler system&#10;&#10;Description automatically generated">
            <a:extLst>
              <a:ext uri="{FF2B5EF4-FFF2-40B4-BE49-F238E27FC236}">
                <a16:creationId xmlns:a16="http://schemas.microsoft.com/office/drawing/2014/main" id="{0B2CB2AE-FAF8-4900-ABB8-7114318D5B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DE5DB3-44CB-468F-B4AF-E089BCAF5397}"/>
              </a:ext>
            </a:extLst>
          </p:cNvPr>
          <p:cNvSpPr/>
          <p:nvPr/>
        </p:nvSpPr>
        <p:spPr>
          <a:xfrm>
            <a:off x="-24382" y="-18288"/>
            <a:ext cx="42005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51929C-BB19-4D9E-B71E-CC4F4AD501EA}"/>
              </a:ext>
            </a:extLst>
          </p:cNvPr>
          <p:cNvSpPr/>
          <p:nvPr/>
        </p:nvSpPr>
        <p:spPr>
          <a:xfrm>
            <a:off x="3940959" y="-18298"/>
            <a:ext cx="8251041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941CAF-AAA1-4AE3-9A00-DCFF62857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19817"/>
            <a:ext cx="6494319" cy="881882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solidFill>
                  <a:srgbClr val="2B4D89"/>
                </a:solidFill>
                <a:latin typeface="Georgia" panose="02040502050405020303" pitchFamily="18" charset="0"/>
              </a:rPr>
              <a:t>Gaius..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45A8B-249A-45C9-B74F-C68E6B9E2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699" y="1714500"/>
            <a:ext cx="11016260" cy="4366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 John 1-2 The Elder, To the beloved Gaius, whom I love in truth: 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Beloved, I pray that you may prosper in all things and be in health, just as your soul prospers.</a:t>
            </a:r>
          </a:p>
          <a:p>
            <a:pPr marL="457200" indent="-457200" algn="l">
              <a:buFont typeface="Arial" panose="020B0604020202020204" pitchFamily="34" charset="0"/>
              <a:buChar char="—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John loves him in truth</a:t>
            </a:r>
          </a:p>
          <a:p>
            <a:pPr marL="457200" indent="-457200" algn="l">
              <a:buFont typeface="Arial" panose="020B0604020202020204" pitchFamily="34" charset="0"/>
              <a:buChar char="—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John prays for him physically</a:t>
            </a:r>
          </a:p>
          <a:p>
            <a:pPr marL="457200" indent="-457200" algn="l">
              <a:buFont typeface="Arial" panose="020B0604020202020204" pitchFamily="34" charset="0"/>
              <a:buChar char="—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Doesn’t need to pray for him spiritually</a:t>
            </a:r>
          </a:p>
        </p:txBody>
      </p:sp>
    </p:spTree>
    <p:extLst>
      <p:ext uri="{BB962C8B-B14F-4D97-AF65-F5344CB8AC3E}">
        <p14:creationId xmlns:p14="http://schemas.microsoft.com/office/powerpoint/2010/main" val="4294733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pring, sprinkler system&#10;&#10;Description automatically generated">
            <a:extLst>
              <a:ext uri="{FF2B5EF4-FFF2-40B4-BE49-F238E27FC236}">
                <a16:creationId xmlns:a16="http://schemas.microsoft.com/office/drawing/2014/main" id="{0B2CB2AE-FAF8-4900-ABB8-7114318D5B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DE5DB3-44CB-468F-B4AF-E089BCAF5397}"/>
              </a:ext>
            </a:extLst>
          </p:cNvPr>
          <p:cNvSpPr/>
          <p:nvPr/>
        </p:nvSpPr>
        <p:spPr>
          <a:xfrm>
            <a:off x="-24382" y="-18288"/>
            <a:ext cx="42005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51929C-BB19-4D9E-B71E-CC4F4AD501EA}"/>
              </a:ext>
            </a:extLst>
          </p:cNvPr>
          <p:cNvSpPr/>
          <p:nvPr/>
        </p:nvSpPr>
        <p:spPr>
          <a:xfrm>
            <a:off x="3940959" y="-18298"/>
            <a:ext cx="8251041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941CAF-AAA1-4AE3-9A00-DCFF62857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19817"/>
            <a:ext cx="6494319" cy="881882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solidFill>
                  <a:srgbClr val="2B4D89"/>
                </a:solidFill>
                <a:latin typeface="Georgia" panose="02040502050405020303" pitchFamily="18" charset="0"/>
              </a:rPr>
              <a:t>Gaius life of truth..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45A8B-249A-45C9-B74F-C68E6B9E2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699" y="1714500"/>
            <a:ext cx="11016260" cy="4366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 John 3-4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For I rejoiced greatly when brethren came and testified of the truth 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that 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in you, just as you walk in the truth. 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 have no greater joy than to hear that my children walk in truth.</a:t>
            </a:r>
          </a:p>
          <a:p>
            <a:pPr marL="457200" indent="-457200" algn="l">
              <a:buFont typeface="Arial" panose="020B0604020202020204" pitchFamily="34" charset="0"/>
              <a:buChar char="—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The truth was in him</a:t>
            </a:r>
          </a:p>
          <a:p>
            <a:pPr marL="457200" indent="-457200" algn="l">
              <a:buFont typeface="Arial" panose="020B0604020202020204" pitchFamily="34" charset="0"/>
              <a:buChar char="—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He was walking in the truth</a:t>
            </a:r>
          </a:p>
          <a:p>
            <a:pPr marL="457200" indent="-457200" algn="l">
              <a:buFont typeface="Arial" panose="020B0604020202020204" pitchFamily="34" charset="0"/>
              <a:buChar char="—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No greater joy for John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942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pring, sprinkler system&#10;&#10;Description automatically generated">
            <a:extLst>
              <a:ext uri="{FF2B5EF4-FFF2-40B4-BE49-F238E27FC236}">
                <a16:creationId xmlns:a16="http://schemas.microsoft.com/office/drawing/2014/main" id="{0B2CB2AE-FAF8-4900-ABB8-7114318D5B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DE5DB3-44CB-468F-B4AF-E089BCAF5397}"/>
              </a:ext>
            </a:extLst>
          </p:cNvPr>
          <p:cNvSpPr/>
          <p:nvPr/>
        </p:nvSpPr>
        <p:spPr>
          <a:xfrm>
            <a:off x="-24382" y="-18288"/>
            <a:ext cx="42005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51929C-BB19-4D9E-B71E-CC4F4AD501EA}"/>
              </a:ext>
            </a:extLst>
          </p:cNvPr>
          <p:cNvSpPr/>
          <p:nvPr/>
        </p:nvSpPr>
        <p:spPr>
          <a:xfrm>
            <a:off x="3940959" y="-18298"/>
            <a:ext cx="8251041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941CAF-AAA1-4AE3-9A00-DCFF62857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19817"/>
            <a:ext cx="6494319" cy="881882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solidFill>
                  <a:srgbClr val="2B4D89"/>
                </a:solidFill>
                <a:latin typeface="Georgia" panose="02040502050405020303" pitchFamily="18" charset="0"/>
              </a:rPr>
              <a:t>Gaius and the brethren..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45A8B-249A-45C9-B74F-C68E6B9E2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699" y="1714500"/>
            <a:ext cx="11016260" cy="4366563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 John 5-6 </a:t>
            </a:r>
            <a:r>
              <a:rPr lang="en-US" sz="2400" baseline="30000" dirty="0"/>
              <a:t>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Beloved, you do faithfully whatever you do for the brethren and for strangers, 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who have borne witness of your love before the church. 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you send them forward on their journey in a manner worthy of God, you will do well,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Gaius was known for his hospitality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To his brethren, even to strangers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He taught and practiced the truth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11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pring, sprinkler system&#10;&#10;Description automatically generated">
            <a:extLst>
              <a:ext uri="{FF2B5EF4-FFF2-40B4-BE49-F238E27FC236}">
                <a16:creationId xmlns:a16="http://schemas.microsoft.com/office/drawing/2014/main" id="{0B2CB2AE-FAF8-4900-ABB8-7114318D5B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DE5DB3-44CB-468F-B4AF-E089BCAF5397}"/>
              </a:ext>
            </a:extLst>
          </p:cNvPr>
          <p:cNvSpPr/>
          <p:nvPr/>
        </p:nvSpPr>
        <p:spPr>
          <a:xfrm>
            <a:off x="-24382" y="-18288"/>
            <a:ext cx="42005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51929C-BB19-4D9E-B71E-CC4F4AD501EA}"/>
              </a:ext>
            </a:extLst>
          </p:cNvPr>
          <p:cNvSpPr/>
          <p:nvPr/>
        </p:nvSpPr>
        <p:spPr>
          <a:xfrm>
            <a:off x="3940959" y="-18298"/>
            <a:ext cx="8251041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941CAF-AAA1-4AE3-9A00-DCFF62857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19817"/>
            <a:ext cx="6494319" cy="881882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solidFill>
                  <a:srgbClr val="2B4D89"/>
                </a:solidFill>
                <a:latin typeface="Georgia" panose="02040502050405020303" pitchFamily="18" charset="0"/>
              </a:rPr>
              <a:t>Gaius and the brethren..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45A8B-249A-45C9-B74F-C68E6B9E2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699" y="1714500"/>
            <a:ext cx="11016260" cy="4366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 John 7-8 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because they went forth for His name’s sake, taking nothing from the Gentiles. 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We therefore ought to receive such, that we may become fellow workers for the truth.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These men went out for Jesus’ name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At their own expense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These men are worthy of support</a:t>
            </a:r>
          </a:p>
        </p:txBody>
      </p:sp>
    </p:spTree>
    <p:extLst>
      <p:ext uri="{BB962C8B-B14F-4D97-AF65-F5344CB8AC3E}">
        <p14:creationId xmlns:p14="http://schemas.microsoft.com/office/powerpoint/2010/main" val="4087601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pring, sprinkler system&#10;&#10;Description automatically generated">
            <a:extLst>
              <a:ext uri="{FF2B5EF4-FFF2-40B4-BE49-F238E27FC236}">
                <a16:creationId xmlns:a16="http://schemas.microsoft.com/office/drawing/2014/main" id="{0B2CB2AE-FAF8-4900-ABB8-7114318D5B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DE5DB3-44CB-468F-B4AF-E089BCAF5397}"/>
              </a:ext>
            </a:extLst>
          </p:cNvPr>
          <p:cNvSpPr/>
          <p:nvPr/>
        </p:nvSpPr>
        <p:spPr>
          <a:xfrm>
            <a:off x="-24382" y="-18288"/>
            <a:ext cx="42005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51929C-BB19-4D9E-B71E-CC4F4AD501EA}"/>
              </a:ext>
            </a:extLst>
          </p:cNvPr>
          <p:cNvSpPr/>
          <p:nvPr/>
        </p:nvSpPr>
        <p:spPr>
          <a:xfrm>
            <a:off x="3940959" y="-18298"/>
            <a:ext cx="8251041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941CAF-AAA1-4AE3-9A00-DCFF62857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19817"/>
            <a:ext cx="6494319" cy="881882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solidFill>
                  <a:srgbClr val="2B4D89"/>
                </a:solidFill>
                <a:latin typeface="Georgia" panose="02040502050405020303" pitchFamily="18" charset="0"/>
              </a:rPr>
              <a:t>The opposite character..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45A8B-249A-45C9-B74F-C68E6B9E2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699" y="1714500"/>
            <a:ext cx="11016260" cy="4366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 John 9-10 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aseline="30000" dirty="0"/>
              <a:t>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 wrote to the church, but Diotrephes, who loves to have the preeminence among them, does not receive us. 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Therefore, if I come, I will call to mind his deeds which he does, prating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against us with malicious words. And not content with that, he himself does not receive the brethren, and forbids those who wish to, putting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out of the church.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747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pring, sprinkler system&#10;&#10;Description automatically generated">
            <a:extLst>
              <a:ext uri="{FF2B5EF4-FFF2-40B4-BE49-F238E27FC236}">
                <a16:creationId xmlns:a16="http://schemas.microsoft.com/office/drawing/2014/main" id="{0B2CB2AE-FAF8-4900-ABB8-7114318D5B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DE5DB3-44CB-468F-B4AF-E089BCAF5397}"/>
              </a:ext>
            </a:extLst>
          </p:cNvPr>
          <p:cNvSpPr/>
          <p:nvPr/>
        </p:nvSpPr>
        <p:spPr>
          <a:xfrm>
            <a:off x="-24382" y="-18288"/>
            <a:ext cx="42005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51929C-BB19-4D9E-B71E-CC4F4AD501EA}"/>
              </a:ext>
            </a:extLst>
          </p:cNvPr>
          <p:cNvSpPr/>
          <p:nvPr/>
        </p:nvSpPr>
        <p:spPr>
          <a:xfrm>
            <a:off x="3940959" y="-18298"/>
            <a:ext cx="8251041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941CAF-AAA1-4AE3-9A00-DCFF62857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19817"/>
            <a:ext cx="6494319" cy="881882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solidFill>
                  <a:srgbClr val="2B4D89"/>
                </a:solidFill>
                <a:latin typeface="Georgia" panose="02040502050405020303" pitchFamily="18" charset="0"/>
              </a:rPr>
              <a:t>The Choice for us..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45A8B-249A-45C9-B74F-C68E6B9E2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699" y="1714500"/>
            <a:ext cx="11016260" cy="4366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 John 11 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aseline="30000" dirty="0"/>
              <a:t>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Beloved, do not imitate what is evil, but what is good. He who does good is of God, but he who does evil has not seen God.</a:t>
            </a:r>
          </a:p>
        </p:txBody>
      </p:sp>
    </p:spTree>
    <p:extLst>
      <p:ext uri="{BB962C8B-B14F-4D97-AF65-F5344CB8AC3E}">
        <p14:creationId xmlns:p14="http://schemas.microsoft.com/office/powerpoint/2010/main" val="1900179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477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Office Theme</vt:lpstr>
      <vt:lpstr>A Life that Prospers Spiritually</vt:lpstr>
      <vt:lpstr>Our reputation..</vt:lpstr>
      <vt:lpstr>John’s letter to Gaius</vt:lpstr>
      <vt:lpstr>Gaius..</vt:lpstr>
      <vt:lpstr>Gaius life of truth..</vt:lpstr>
      <vt:lpstr>Gaius and the brethren..</vt:lpstr>
      <vt:lpstr>Gaius and the brethren..</vt:lpstr>
      <vt:lpstr>The opposite character..</vt:lpstr>
      <vt:lpstr>The Choice for us..</vt:lpstr>
      <vt:lpstr>A Life that Prospers Spiritually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3</cp:revision>
  <dcterms:created xsi:type="dcterms:W3CDTF">2021-02-21T04:51:52Z</dcterms:created>
  <dcterms:modified xsi:type="dcterms:W3CDTF">2021-03-01T16:19:38Z</dcterms:modified>
</cp:coreProperties>
</file>