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5" r:id="rId4"/>
    <p:sldId id="266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B7CCE178-4771-4F06-B262-B8903A415EB3}"/>
    <pc:docChg chg="delSld">
      <pc:chgData name="PAUL BAILEY" userId="fa8b635c1b96620b" providerId="LiveId" clId="{B7CCE178-4771-4F06-B262-B8903A415EB3}" dt="2021-03-28T01:59:53.671" v="0" actId="2696"/>
      <pc:docMkLst>
        <pc:docMk/>
      </pc:docMkLst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3986159696" sldId="289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0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1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2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3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4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5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6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7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8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299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300"/>
        </pc:sldMkLst>
      </pc:sldChg>
      <pc:sldChg chg="del">
        <pc:chgData name="PAUL BAILEY" userId="fa8b635c1b96620b" providerId="LiveId" clId="{B7CCE178-4771-4F06-B262-B8903A415EB3}" dt="2021-03-28T01:59:53.671" v="0" actId="2696"/>
        <pc:sldMkLst>
          <pc:docMk/>
          <pc:sldMk cId="0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A726-0745-42CD-AA6E-66293CFD4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994AF-EA24-4218-A427-A0225D90B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0848E-B2A3-4AF6-9AFE-A7816838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73B16-4999-4522-ADB0-B8CDBAFE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541F5-D717-40B7-8F85-7459BAE9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8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CC19-ED06-41EE-AE95-5252E0DA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330D7-BE48-43BD-A88F-9B927142C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FCA3B-97C3-4303-B9EA-BD0761F1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09A55-FD50-4303-9D55-4E3D6EAF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D977E-3CBA-4FA1-9F5A-01FFC1AC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306C1-5BF2-462B-81F8-0F351B755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B1121-9B31-4D35-BED3-9B442A7A0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4A5B6-FA34-4797-B843-D1B6AF07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FC701-3AF4-4023-B944-49D61BF5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2CA8E-7852-48E0-B811-76F43FAC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8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99D9-8C99-40B7-B83B-9CED6872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82CC4-E25B-4F78-A214-62F88B3F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1238-5DFA-46E4-9628-3FDDADEDF2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79F40-794A-4ECA-917A-0CC1FE63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AC19B-89C9-4649-8D5B-3D4673EA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6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40A4-6BE4-4344-A026-3F316F77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67BAF-2D2D-47CB-B119-E60EBDDC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1DBC9-F503-4372-A1B6-46C11D0A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33EA-4556-4C7B-B64D-56F94804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8181-C8BC-402F-854D-2EC008A6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8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AB78-83F8-4462-94C5-53A02BB9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6CFE-C296-4938-8D67-19E287DCE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21C29-3D31-40A9-9871-5C1929657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C06CF-17BC-46DE-835B-97EA6E1A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083D1-381D-41AD-B551-4F37DC01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BAB5A-7967-4B4C-AADC-E09C3899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0FDC-DC33-4403-9FC9-894182DB5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664D-E035-41D2-9CCC-A9DA4B046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D9A09-C52B-4128-A2E2-610ED9FAE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7451A-F4F0-4E15-97A4-6E897C08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CF3EA-2380-4D10-84B3-6C6B76DBD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6E8EB-477D-49BC-8A26-0118EC31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91DA3-1A54-4633-A2E4-A216228F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B1525-DD49-4353-89B4-370D205C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6AE1-057C-4A65-A722-C5C36AD0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AC660-2172-4BF7-B71B-606AB6D6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7D602-0FD3-44CF-A250-72C04523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51F9D-8C81-4286-99C0-9FBD8F37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941B8-1564-48DA-985A-2D56633495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D2DB1-403C-4CEF-AD45-1C2E972B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2BF6A-AF99-415D-A054-572CF104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6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C85F-B9DD-4335-9C62-AFCCB616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C7AA-B2ED-4754-99E7-B34CF998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C171A-D6AF-446A-A6C3-5D5BEFBED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AA405-A994-4966-B90D-FE68A64E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A418F-77C0-4969-B01A-E5A04002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B46B1-3352-4F42-8E19-7CF9493A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8073-0D7D-4748-BB11-60009DB0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562D3-87B0-42BA-8D36-5E25E6DCF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32C0C-57A8-4743-AD17-AD435A197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D5B08-57DA-4A43-9758-9EB7E7E1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91E170-4493-487E-A22D-383C147786D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B1A18-2F62-40AA-9BE1-575D22A0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1BE7B-9C60-4A64-99A4-3181656B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BB7BFF-55A5-449A-B6F2-B8509BA9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49140EF-AE83-4A47-9896-BB5E9B5036B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8324" cy="687705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10A8F-6CE8-4507-8850-2F2697153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625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19C44-9308-46E9-B0C7-E2B65C11A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43149"/>
            <a:ext cx="10515600" cy="383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799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477752-ACCA-41C1-9B1D-D0CED1F9C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1525" y="25774"/>
            <a:ext cx="12188951" cy="68322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9" y="4796777"/>
            <a:ext cx="10515600" cy="110403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Equal and Diverse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151" y="5713473"/>
            <a:ext cx="10515600" cy="779848"/>
          </a:xfrm>
        </p:spPr>
        <p:txBody>
          <a:bodyPr anchor="ctr">
            <a:normAutofit/>
          </a:bodyPr>
          <a:lstStyle/>
          <a:p>
            <a:r>
              <a:rPr lang="en-US" sz="4400" dirty="0">
                <a:latin typeface="Georgia" panose="02040502050405020303" pitchFamily="18" charset="0"/>
              </a:rPr>
              <a:t>Genesis 1:26-31</a:t>
            </a:r>
          </a:p>
        </p:txBody>
      </p:sp>
    </p:spTree>
    <p:extLst>
      <p:ext uri="{BB962C8B-B14F-4D97-AF65-F5344CB8AC3E}">
        <p14:creationId xmlns:p14="http://schemas.microsoft.com/office/powerpoint/2010/main" val="105252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2481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C92EB-2D5F-4E26-81C9-D762C31D50BC}"/>
              </a:ext>
            </a:extLst>
          </p:cNvPr>
          <p:cNvSpPr/>
          <p:nvPr/>
        </p:nvSpPr>
        <p:spPr>
          <a:xfrm>
            <a:off x="20550" y="-21870"/>
            <a:ext cx="485775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423D34-9183-46C9-AA07-E9777488DDED}"/>
              </a:ext>
            </a:extLst>
          </p:cNvPr>
          <p:cNvSpPr/>
          <p:nvPr/>
        </p:nvSpPr>
        <p:spPr>
          <a:xfrm>
            <a:off x="4399026" y="21880"/>
            <a:ext cx="796442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011" y="451803"/>
            <a:ext cx="6429270" cy="862715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/>
              <a:t>The equality of humanity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719" y="2143760"/>
            <a:ext cx="11158681" cy="408855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</a:rPr>
              <a:t>Genesis 1:26-28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created in God’s image (equality)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Male and female (diversity/different)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Genesis 2:7-25  Creation of Adam/Eve; origin of marriage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Equality of worth Gen 1:27; John 3:16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Equality of spiritual need Rom 3:23; John 14:6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Equality in Christ Gal 3:28-29 Col 3:11 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Equality before God Acts 10:34-35; Romans 2:11</a:t>
            </a:r>
          </a:p>
        </p:txBody>
      </p:sp>
    </p:spTree>
    <p:extLst>
      <p:ext uri="{BB962C8B-B14F-4D97-AF65-F5344CB8AC3E}">
        <p14:creationId xmlns:p14="http://schemas.microsoft.com/office/powerpoint/2010/main" val="1855325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2481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C92EB-2D5F-4E26-81C9-D762C31D50BC}"/>
              </a:ext>
            </a:extLst>
          </p:cNvPr>
          <p:cNvSpPr/>
          <p:nvPr/>
        </p:nvSpPr>
        <p:spPr>
          <a:xfrm>
            <a:off x="20550" y="-21870"/>
            <a:ext cx="485775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423D34-9183-46C9-AA07-E9777488DDED}"/>
              </a:ext>
            </a:extLst>
          </p:cNvPr>
          <p:cNvSpPr/>
          <p:nvPr/>
        </p:nvSpPr>
        <p:spPr>
          <a:xfrm>
            <a:off x="4256557" y="21880"/>
            <a:ext cx="796442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010" y="451804"/>
            <a:ext cx="7167139" cy="757872"/>
          </a:xfrm>
        </p:spPr>
        <p:txBody>
          <a:bodyPr anchor="b">
            <a:normAutofit/>
          </a:bodyPr>
          <a:lstStyle/>
          <a:p>
            <a:pPr algn="l"/>
            <a:r>
              <a:rPr lang="en-US" sz="3800" dirty="0"/>
              <a:t>This is basis of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719" y="2143760"/>
            <a:ext cx="11158681" cy="408855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“We hold these truths to be self-evident, that all men are created equal, that they are endowed by their Creator with certain unalienable rights, that among these are life, liberty, and the pursuit of happiness”…</a:t>
            </a:r>
          </a:p>
        </p:txBody>
      </p:sp>
    </p:spTree>
    <p:extLst>
      <p:ext uri="{BB962C8B-B14F-4D97-AF65-F5344CB8AC3E}">
        <p14:creationId xmlns:p14="http://schemas.microsoft.com/office/powerpoint/2010/main" val="3046045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2481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C92EB-2D5F-4E26-81C9-D762C31D50BC}"/>
              </a:ext>
            </a:extLst>
          </p:cNvPr>
          <p:cNvSpPr/>
          <p:nvPr/>
        </p:nvSpPr>
        <p:spPr>
          <a:xfrm>
            <a:off x="20550" y="-21870"/>
            <a:ext cx="485775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423D34-9183-46C9-AA07-E9777488DDED}"/>
              </a:ext>
            </a:extLst>
          </p:cNvPr>
          <p:cNvSpPr/>
          <p:nvPr/>
        </p:nvSpPr>
        <p:spPr>
          <a:xfrm>
            <a:off x="4399026" y="21880"/>
            <a:ext cx="796442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011" y="451803"/>
            <a:ext cx="6429270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The Equality Act (HR-5)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719" y="3307642"/>
            <a:ext cx="11158681" cy="292467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Civil Rights Act (1964) – prohibits discrimination on basis of race, color, religion, sex, or national origin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2800" dirty="0"/>
              <a:t>Religious Freedom Restoration Act (1993) protection of religious exercise (1</a:t>
            </a:r>
            <a:r>
              <a:rPr lang="en-US" sz="2800" baseline="30000" dirty="0"/>
              <a:t>st</a:t>
            </a:r>
            <a:r>
              <a:rPr lang="en-US" sz="2800" dirty="0"/>
              <a:t> Amendment)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2800" dirty="0"/>
              <a:t>“Equality Act” makes sexual orientation, gender identity protected classes</a:t>
            </a:r>
          </a:p>
          <a:p>
            <a:pPr algn="l"/>
            <a:endParaRPr lang="en-US" sz="32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601EB3D-8EA7-4540-8F60-F426EF0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585" y="1448947"/>
            <a:ext cx="5682965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5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2481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C92EB-2D5F-4E26-81C9-D762C31D50BC}"/>
              </a:ext>
            </a:extLst>
          </p:cNvPr>
          <p:cNvSpPr/>
          <p:nvPr/>
        </p:nvSpPr>
        <p:spPr>
          <a:xfrm>
            <a:off x="20550" y="-21870"/>
            <a:ext cx="485775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423D34-9183-46C9-AA07-E9777488DDED}"/>
              </a:ext>
            </a:extLst>
          </p:cNvPr>
          <p:cNvSpPr/>
          <p:nvPr/>
        </p:nvSpPr>
        <p:spPr>
          <a:xfrm>
            <a:off x="4365729" y="59703"/>
            <a:ext cx="796442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011" y="451803"/>
            <a:ext cx="6429270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The Bible and diversity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80260"/>
            <a:ext cx="11158681" cy="402336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Natural differences – Exodus 4:11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Physically, intellectually, emotionally, economically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Different backgrounds, gifts, talents, roles, responsibility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Scriptural treatment of slavery – Eph 6:5-8 </a:t>
            </a:r>
          </a:p>
          <a:p>
            <a:pPr algn="l"/>
            <a:r>
              <a:rPr lang="en-US" sz="2800" dirty="0"/>
              <a:t>Behavior differences – Gen 3:16-19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Effects of sin – disease, poverty, mistreatment, injustice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God sees and cares – </a:t>
            </a:r>
            <a:r>
              <a:rPr lang="en-US" sz="2800" dirty="0" err="1"/>
              <a:t>Deut</a:t>
            </a:r>
            <a:r>
              <a:rPr lang="en-US" sz="2800" dirty="0"/>
              <a:t> 10:18; Acts 6:1; 1 Tim 5:3</a:t>
            </a:r>
          </a:p>
          <a:p>
            <a:pPr marL="457200" indent="-457200" algn="l">
              <a:lnSpc>
                <a:spcPts val="2800"/>
              </a:lnSpc>
              <a:spcBef>
                <a:spcPts val="600"/>
              </a:spcBef>
              <a:buFont typeface="Georgia" panose="02040502050405020303" pitchFamily="18" charset="0"/>
              <a:buChar char="―"/>
            </a:pPr>
            <a:r>
              <a:rPr lang="en-US" sz="2800" dirty="0"/>
              <a:t>Wise and foolish – Prov 10:8,14 Matt 7:25-28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383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2481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C92EB-2D5F-4E26-81C9-D762C31D50BC}"/>
              </a:ext>
            </a:extLst>
          </p:cNvPr>
          <p:cNvSpPr/>
          <p:nvPr/>
        </p:nvSpPr>
        <p:spPr>
          <a:xfrm>
            <a:off x="20550" y="-21870"/>
            <a:ext cx="485775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423D34-9183-46C9-AA07-E9777488DDED}"/>
              </a:ext>
            </a:extLst>
          </p:cNvPr>
          <p:cNvSpPr/>
          <p:nvPr/>
        </p:nvSpPr>
        <p:spPr>
          <a:xfrm>
            <a:off x="4365729" y="59703"/>
            <a:ext cx="796442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011" y="451803"/>
            <a:ext cx="6429270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What can we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80260"/>
            <a:ext cx="11158681" cy="402336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Live justly – Micah 6:8  James 2:1-13 Mark 10:40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/>
              <a:t>Equality treatment, not outcome – John 16:33 Matt 26:11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/>
              <a:t>Be Informed – 1 Chronicles 12:32 Esther 4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/>
              <a:t>Be Active – Pray 1 Tim 2:1-2  Speak truth in love Eph 4:15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/>
              <a:t>Put Hope in God – Dan 2:21-22 Revelation 7:6; 14:9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27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477752-ACCA-41C1-9B1D-D0CED1F9C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E168F65-C8C1-40CD-B14F-76D952745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1525" y="25774"/>
            <a:ext cx="12188951" cy="68322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C37792-EEE9-48C9-A2AA-3EEAFE90D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9" y="4796777"/>
            <a:ext cx="10515600" cy="110403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Britannic Bold" panose="020B0903060703020204" pitchFamily="34" charset="0"/>
              </a:rPr>
              <a:t>Created Equal and Diverse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98365-2C0F-4014-9424-55E9DE22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151" y="5713473"/>
            <a:ext cx="10515600" cy="779848"/>
          </a:xfrm>
        </p:spPr>
        <p:txBody>
          <a:bodyPr anchor="ctr">
            <a:normAutofit/>
          </a:bodyPr>
          <a:lstStyle/>
          <a:p>
            <a:r>
              <a:rPr lang="en-US" sz="4400" dirty="0">
                <a:latin typeface="Georgia" panose="02040502050405020303" pitchFamily="18" charset="0"/>
              </a:rPr>
              <a:t>Genesis 1:26-31</a:t>
            </a:r>
          </a:p>
        </p:txBody>
      </p:sp>
    </p:spTree>
    <p:extLst>
      <p:ext uri="{BB962C8B-B14F-4D97-AF65-F5344CB8AC3E}">
        <p14:creationId xmlns:p14="http://schemas.microsoft.com/office/powerpoint/2010/main" val="190969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305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Georgia</vt:lpstr>
      <vt:lpstr>Office Theme</vt:lpstr>
      <vt:lpstr>Equal and Diverse</vt:lpstr>
      <vt:lpstr>The equality of humanity</vt:lpstr>
      <vt:lpstr>This is basis of freedom</vt:lpstr>
      <vt:lpstr>The Equality Act (HR-5)</vt:lpstr>
      <vt:lpstr>The Bible and diversity</vt:lpstr>
      <vt:lpstr>What can we do?</vt:lpstr>
      <vt:lpstr>Created Equal and Diverse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2021-03-21T03:36:11Z</dcterms:created>
  <dcterms:modified xsi:type="dcterms:W3CDTF">2021-03-28T02:00:02Z</dcterms:modified>
</cp:coreProperties>
</file>