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9" r:id="rId3"/>
    <p:sldId id="270" r:id="rId4"/>
    <p:sldId id="267" r:id="rId5"/>
    <p:sldId id="271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2524C-3018-4AD4-85DF-C29433A1B70D}" v="1969" dt="2021-05-23T16:09:59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3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7785C-D7CC-42FA-B2B6-15429157DE2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823459"/>
            <a:ext cx="9144000" cy="83534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676AC6-D5CE-4F4F-B807-E257B930BB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785168"/>
            <a:ext cx="9144000" cy="835343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7678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C53AA-9E28-46AB-84F5-8AC3C2301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F5A4F-8BBB-4D21-99EF-15C6AD5E3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97F44-C11E-4EC2-BBB7-EB579576A2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9A5CA7-4CF9-483A-9442-D2A94BD6F0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44E4E-8E96-45E5-93DF-A7E52565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372D0-B1D2-43C0-86C6-885136F6B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83AE90-3E91-4AC0-81A7-9A284B7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0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76DD5B-1E3F-47F8-B36B-C59F56271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A587E-D391-4953-BC52-E1A5EB5FE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05177-89C8-45A3-9AAC-D1054C68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9A5CA7-4CF9-483A-9442-D2A94BD6F0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139CB-06DD-4E7F-ABBA-BF7DCD75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F1692-AD22-4904-A5F3-706866DD0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83AE90-3E91-4AC0-81A7-9A284B7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5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837A5-B9CD-4E9A-A8AB-808A841BE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F9C01-9AD1-4A90-A3AB-652F7EDB2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3DD9-430E-4484-99CD-C3F19F8A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9A5CA7-4CF9-483A-9442-D2A94BD6F0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02568-0BD3-46CD-88E8-92EFC1B6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F7162-9247-4B22-917B-C981A3798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83AE90-3E91-4AC0-81A7-9A284B7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5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F1E25-1FBF-41D1-B618-DE7C98E00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86434-FD93-433D-8440-83D3FCD1C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832F9-CBF8-4A1F-B58B-73B00CBBBB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9A5CA7-4CF9-483A-9442-D2A94BD6F0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A8B8A-4FB4-42FB-BCCF-9E8405430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A2C02-D7FF-4647-9152-C023896DB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83AE90-3E91-4AC0-81A7-9A284B7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9CCD5-9C8B-4915-80EC-46A9E2E08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2E3AE-8874-477E-AB6D-475C58069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180107-94D8-460B-8969-0FA04E194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27752A-524F-4150-AA90-A604CD29BE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9A5CA7-4CF9-483A-9442-D2A94BD6F0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CFACE-3251-40E8-A14C-F55A6CEA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24794-4A0B-400D-9EE8-A65035AF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83AE90-3E91-4AC0-81A7-9A284B7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2037-4395-4321-BC1D-E407F5D5F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E6CD9-C4B2-463A-A890-BF19DD360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F5D761-CBC7-484B-AE92-BE96AF9E0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7FDB9-B00D-4F37-BBE7-12E86D940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3C6562-FB7D-4144-AE9D-CB84F177F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AB2303-DEFB-4890-BD81-332776EE55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9A5CA7-4CF9-483A-9442-D2A94BD6F0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354C84-8F43-495F-90F9-166B1EAB6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C31F7-9173-407C-87A0-32C606151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83AE90-3E91-4AC0-81A7-9A284B7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0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3FC70-EFF5-468F-9D6A-F94B05E97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02341-0530-4C71-98D6-789E862DD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9A5CA7-4CF9-483A-9442-D2A94BD6F0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DC8A2-313B-4298-9659-DE33517F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49A11-9CA7-497A-B7D8-72925D28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83AE90-3E91-4AC0-81A7-9A284B7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824B43-4381-499F-A55A-FE8D6A0F63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9A5CA7-4CF9-483A-9442-D2A94BD6F0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DEA54-509A-420A-A1F5-D358AE5F1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EF6978-56A0-4E18-8423-CFC57BAD5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83AE90-3E91-4AC0-81A7-9A284B7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8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3656E-FD3E-419D-9596-841B30C88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CE696-8C2E-413E-924D-12BA0EED2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51CA8-F7BD-4ED1-A02A-F800D033FF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4E333-52A9-4280-8E57-A8083C3DFA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9A5CA7-4CF9-483A-9442-D2A94BD6F0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A83FDD-2E50-4720-BC41-D9EEFD661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B20C76-348D-46EA-A796-50F51847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83AE90-3E91-4AC0-81A7-9A284B7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0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FFECA-A079-40BB-B379-73EA7DC8F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B074F9-B014-411B-ADBB-338D5818C3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AF1E2-DCFC-465F-92FE-0856B4C8D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24395-3B68-4B70-B6DF-2CCACDADCF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29A5CA7-4CF9-483A-9442-D2A94BD6F07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9EC35-4B96-48AD-B3E7-4B328762B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47357-68E1-45D5-AAFB-2EC61D39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83AE90-3E91-4AC0-81A7-9A284B77D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2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39ACE6-730F-49E5-BF59-97DF19DB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4350"/>
            <a:ext cx="621411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54184-EB2C-4808-AD6A-52586238B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66009"/>
            <a:ext cx="10515600" cy="3810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2898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Calibri" panose="020F0502020204030204" pitchFamily="34" charset="0"/>
        <a:buChar char="―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Font typeface="Georgia" panose="02040502050405020303" pitchFamily="18" charset="0"/>
        <a:buChar char="―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E0AE394F-AFF1-4485-AF1F-7387A2F04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7124E7B7-032C-435A-8AE8-2084E03D1C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2" r="-1" b="109"/>
          <a:stretch/>
        </p:blipFill>
        <p:spPr>
          <a:xfrm>
            <a:off x="6095" y="21056"/>
            <a:ext cx="12191999" cy="6836944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rgbClr val="000000">
                  <a:alpha val="30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047" y="4704862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rgbClr val="000000">
                  <a:alpha val="30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CD4E6-9CB3-42C8-854F-EEC02B81B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879" y="5782604"/>
            <a:ext cx="10678296" cy="81153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1 Timothy 2:1-9</a:t>
            </a:r>
          </a:p>
        </p:txBody>
      </p:sp>
    </p:spTree>
    <p:extLst>
      <p:ext uri="{BB962C8B-B14F-4D97-AF65-F5344CB8AC3E}">
        <p14:creationId xmlns:p14="http://schemas.microsoft.com/office/powerpoint/2010/main" val="47613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0" name="Rectangle 11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7124E7B7-032C-435A-8AE8-2084E03D1C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5" r="6573" b="-1"/>
          <a:stretch/>
        </p:blipFill>
        <p:spPr>
          <a:xfrm>
            <a:off x="2457450" y="10"/>
            <a:ext cx="9734550" cy="6857990"/>
          </a:xfrm>
          <a:prstGeom prst="rect">
            <a:avLst/>
          </a:prstGeom>
        </p:spPr>
      </p:pic>
      <p:sp>
        <p:nvSpPr>
          <p:cNvPr id="122" name="Rectangle 121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7BB8E5-C8D4-49DD-B943-C2736699F583}"/>
              </a:ext>
            </a:extLst>
          </p:cNvPr>
          <p:cNvSpPr/>
          <p:nvPr/>
        </p:nvSpPr>
        <p:spPr>
          <a:xfrm>
            <a:off x="3371850" y="0"/>
            <a:ext cx="88171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56DBDE-C122-4ACA-AE9F-2FFDBA71D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903" y="571997"/>
            <a:ext cx="5600972" cy="95200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Timothy’s work (</a:t>
            </a:r>
            <a:r>
              <a:rPr lang="en-US" sz="3800" dirty="0" err="1">
                <a:latin typeface="Britannic Bold" panose="020B0903060703020204" pitchFamily="34" charset="0"/>
              </a:rPr>
              <a:t>ch</a:t>
            </a:r>
            <a:r>
              <a:rPr lang="en-US" sz="3800" dirty="0">
                <a:latin typeface="Britannic Bold" panose="020B0903060703020204" pitchFamily="34" charset="0"/>
              </a:rPr>
              <a:t>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CD4E6-9CB3-42C8-854F-EEC02B81B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664" y="2171784"/>
            <a:ext cx="11065785" cy="3971841"/>
          </a:xfrm>
          <a:noFill/>
        </p:spPr>
        <p:txBody>
          <a:bodyPr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Teach the truth of the gospel – 1:3-10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His own life a pattern of Christ – 1:12-17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Fight the good fight</a:t>
            </a:r>
            <a:r>
              <a:rPr lang="en-US" sz="3200" dirty="0"/>
              <a:t> of faith – 1:18-20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Paul begins to give instructions.. Ch 2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37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0" name="Rectangle 11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7124E7B7-032C-435A-8AE8-2084E03D1C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5" r="6573" b="-1"/>
          <a:stretch/>
        </p:blipFill>
        <p:spPr>
          <a:xfrm>
            <a:off x="2457450" y="10"/>
            <a:ext cx="9734550" cy="6857990"/>
          </a:xfrm>
          <a:prstGeom prst="rect">
            <a:avLst/>
          </a:prstGeom>
        </p:spPr>
      </p:pic>
      <p:sp>
        <p:nvSpPr>
          <p:cNvPr id="122" name="Rectangle 121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7BB8E5-C8D4-49DD-B943-C2736699F583}"/>
              </a:ext>
            </a:extLst>
          </p:cNvPr>
          <p:cNvSpPr/>
          <p:nvPr/>
        </p:nvSpPr>
        <p:spPr>
          <a:xfrm>
            <a:off x="3371850" y="0"/>
            <a:ext cx="88171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56DBDE-C122-4ACA-AE9F-2FFDBA71D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903" y="571997"/>
            <a:ext cx="5600972" cy="95200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First of all.. pray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CD4E6-9CB3-42C8-854F-EEC02B81B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664" y="2171784"/>
            <a:ext cx="11065785" cy="3971841"/>
          </a:xfrm>
          <a:noFill/>
        </p:spPr>
        <p:txBody>
          <a:bodyPr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Possible meanings..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700" dirty="0"/>
              <a:t>1st of several things to do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700" dirty="0"/>
              <a:t>1st in importance 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Prayer is vital for Christians..</a:t>
            </a:r>
            <a:endParaRPr lang="en-US" sz="1600" dirty="0"/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What prayer involves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For whom to pray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For what purpose</a:t>
            </a:r>
          </a:p>
        </p:txBody>
      </p:sp>
    </p:spTree>
    <p:extLst>
      <p:ext uri="{BB962C8B-B14F-4D97-AF65-F5344CB8AC3E}">
        <p14:creationId xmlns:p14="http://schemas.microsoft.com/office/powerpoint/2010/main" val="127899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0" name="Rectangle 11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7124E7B7-032C-435A-8AE8-2084E03D1C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5" r="6573" b="-1"/>
          <a:stretch/>
        </p:blipFill>
        <p:spPr>
          <a:xfrm>
            <a:off x="2457450" y="10"/>
            <a:ext cx="9734550" cy="6857990"/>
          </a:xfrm>
          <a:prstGeom prst="rect">
            <a:avLst/>
          </a:prstGeom>
        </p:spPr>
      </p:pic>
      <p:sp>
        <p:nvSpPr>
          <p:cNvPr id="122" name="Rectangle 121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7BB8E5-C8D4-49DD-B943-C2736699F583}"/>
              </a:ext>
            </a:extLst>
          </p:cNvPr>
          <p:cNvSpPr/>
          <p:nvPr/>
        </p:nvSpPr>
        <p:spPr>
          <a:xfrm>
            <a:off x="3371850" y="0"/>
            <a:ext cx="88171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56DBDE-C122-4ACA-AE9F-2FFDBA71D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903" y="571997"/>
            <a:ext cx="5600972" cy="95200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Various kinds of 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CD4E6-9CB3-42C8-854F-EEC02B81B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664" y="2171784"/>
            <a:ext cx="11065785" cy="3971841"/>
          </a:xfrm>
          <a:noFill/>
        </p:spPr>
        <p:txBody>
          <a:bodyPr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Supplications.. for specific needs  (</a:t>
            </a:r>
            <a:r>
              <a:rPr lang="en-US" sz="3200" dirty="0" err="1"/>
              <a:t>Jer</a:t>
            </a:r>
            <a:r>
              <a:rPr lang="en-US" sz="3200" dirty="0"/>
              <a:t> 3:21)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Prayers.. prayer in general/requests (Phil 4:6)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Intercessions.. petitions for others (Heb 7:25)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Giving of thanks.. gratitude for blessings (1 Th 5:18)</a:t>
            </a:r>
          </a:p>
          <a:p>
            <a:pPr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740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0" name="Rectangle 11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7124E7B7-032C-435A-8AE8-2084E03D1C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5" r="6573" b="-1"/>
          <a:stretch/>
        </p:blipFill>
        <p:spPr>
          <a:xfrm>
            <a:off x="2457450" y="10"/>
            <a:ext cx="9734550" cy="6857990"/>
          </a:xfrm>
          <a:prstGeom prst="rect">
            <a:avLst/>
          </a:prstGeom>
        </p:spPr>
      </p:pic>
      <p:sp>
        <p:nvSpPr>
          <p:cNvPr id="122" name="Rectangle 121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7BB8E5-C8D4-49DD-B943-C2736699F583}"/>
              </a:ext>
            </a:extLst>
          </p:cNvPr>
          <p:cNvSpPr/>
          <p:nvPr/>
        </p:nvSpPr>
        <p:spPr>
          <a:xfrm>
            <a:off x="3371850" y="0"/>
            <a:ext cx="88171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56DBDE-C122-4ACA-AE9F-2FFDBA71D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903" y="571997"/>
            <a:ext cx="5600972" cy="95200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Whom to pray for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CD4E6-9CB3-42C8-854F-EEC02B81B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664" y="2171784"/>
            <a:ext cx="11065785" cy="3971841"/>
          </a:xfrm>
          <a:noFill/>
        </p:spPr>
        <p:txBody>
          <a:bodyPr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All men (human beings)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For kings and all in authority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Submission/not rebellion Rom 13:1-7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Seeking God’s blessing upon all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Even those not favorable to Christians</a:t>
            </a:r>
            <a:endParaRPr lang="en-US" sz="4400" dirty="0"/>
          </a:p>
          <a:p>
            <a:pPr marL="457200" indent="-457200" algn="l">
              <a:buFont typeface="Calibri" panose="020F0502020204030204" pitchFamily="34" charset="0"/>
              <a:buChar char="―"/>
            </a:pPr>
            <a:endParaRPr lang="en-US" sz="3200" dirty="0"/>
          </a:p>
          <a:p>
            <a:pPr marL="457200" indent="-457200" algn="l">
              <a:buFont typeface="Calibri" panose="020F0502020204030204" pitchFamily="34" charset="0"/>
              <a:buChar char="―"/>
            </a:pPr>
            <a:endParaRPr lang="en-US" sz="3200" dirty="0"/>
          </a:p>
          <a:p>
            <a:pPr marL="457200" indent="-457200" algn="l">
              <a:buFont typeface="Calibri" panose="020F0502020204030204" pitchFamily="34" charset="0"/>
              <a:buChar char="―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597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0" name="Rectangle 11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7124E7B7-032C-435A-8AE8-2084E03D1C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5" r="6573" b="-1"/>
          <a:stretch/>
        </p:blipFill>
        <p:spPr>
          <a:xfrm>
            <a:off x="2457450" y="10"/>
            <a:ext cx="9734550" cy="6857990"/>
          </a:xfrm>
          <a:prstGeom prst="rect">
            <a:avLst/>
          </a:prstGeom>
        </p:spPr>
      </p:pic>
      <p:sp>
        <p:nvSpPr>
          <p:cNvPr id="122" name="Rectangle 121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7BB8E5-C8D4-49DD-B943-C2736699F583}"/>
              </a:ext>
            </a:extLst>
          </p:cNvPr>
          <p:cNvSpPr/>
          <p:nvPr/>
        </p:nvSpPr>
        <p:spPr>
          <a:xfrm>
            <a:off x="3371850" y="0"/>
            <a:ext cx="88171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56DBDE-C122-4ACA-AE9F-2FFDBA71D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903" y="571997"/>
            <a:ext cx="5600972" cy="95200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Pray for what purpose?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CD4E6-9CB3-42C8-854F-EEC02B81B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664" y="1971676"/>
            <a:ext cx="11065785" cy="4171950"/>
          </a:xfrm>
          <a:noFill/>
        </p:spPr>
        <p:txBody>
          <a:bodyPr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That we may lead a quiet life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Quiet – outward peace (</a:t>
            </a:r>
            <a:r>
              <a:rPr lang="en-US" sz="2800" dirty="0" err="1"/>
              <a:t>eremos</a:t>
            </a:r>
            <a:r>
              <a:rPr lang="en-US" sz="2800" dirty="0"/>
              <a:t>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Peaceable – inward peace (</a:t>
            </a:r>
            <a:r>
              <a:rPr lang="en-US" sz="2800" dirty="0" err="1"/>
              <a:t>hesuchios</a:t>
            </a:r>
            <a:r>
              <a:rPr lang="en-US" sz="2800" dirty="0"/>
              <a:t>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In all godliness and reverence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Aspire to a quiet life 1 </a:t>
            </a:r>
            <a:r>
              <a:rPr lang="en-US" sz="2800" dirty="0" err="1"/>
              <a:t>Thess</a:t>
            </a:r>
            <a:r>
              <a:rPr lang="en-US" sz="2800" dirty="0"/>
              <a:t> 4:11-12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True goal for peace vs 3-4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God desires all men saved/the truth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Jesus the one mediator for all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endParaRPr lang="en-US" sz="3200" dirty="0"/>
          </a:p>
          <a:p>
            <a:pPr marL="457200" indent="-457200" algn="l">
              <a:buFont typeface="Calibri" panose="020F0502020204030204" pitchFamily="34" charset="0"/>
              <a:buChar char="―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497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0" name="Rectangle 11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7124E7B7-032C-435A-8AE8-2084E03D1C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5" r="6573" b="-1"/>
          <a:stretch/>
        </p:blipFill>
        <p:spPr>
          <a:xfrm>
            <a:off x="2457450" y="10"/>
            <a:ext cx="9734550" cy="6857990"/>
          </a:xfrm>
          <a:prstGeom prst="rect">
            <a:avLst/>
          </a:prstGeom>
        </p:spPr>
      </p:pic>
      <p:sp>
        <p:nvSpPr>
          <p:cNvPr id="122" name="Rectangle 121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7BB8E5-C8D4-49DD-B943-C2736699F583}"/>
              </a:ext>
            </a:extLst>
          </p:cNvPr>
          <p:cNvSpPr/>
          <p:nvPr/>
        </p:nvSpPr>
        <p:spPr>
          <a:xfrm>
            <a:off x="3371850" y="0"/>
            <a:ext cx="8817101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56DBDE-C122-4ACA-AE9F-2FFDBA71D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903" y="571997"/>
            <a:ext cx="5600972" cy="952003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Roles in prayers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CD4E6-9CB3-42C8-854F-EEC02B81B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664" y="1971676"/>
            <a:ext cx="11065785" cy="4171950"/>
          </a:xfrm>
          <a:noFill/>
        </p:spPr>
        <p:txBody>
          <a:bodyPr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I desire the men pray everywhere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Men – males (aner) never used of female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Men’s role in leading in worship  vs 11-15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Lifting holy hands (</a:t>
            </a:r>
            <a:r>
              <a:rPr lang="en-US" sz="2800" dirty="0" err="1"/>
              <a:t>hosios</a:t>
            </a:r>
            <a:r>
              <a:rPr lang="en-US" sz="2800" dirty="0"/>
              <a:t>)  1 Pet 3:7,12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Without wrath/disputing  Luke 18:9-14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In like manner women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Modest apparel/propriety/good works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endParaRPr lang="en-US" sz="2800" dirty="0"/>
          </a:p>
          <a:p>
            <a:pPr marL="457200" indent="-457200" algn="l">
              <a:buFont typeface="Calibri" panose="020F0502020204030204" pitchFamily="34" charset="0"/>
              <a:buChar char="―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26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E0AE394F-AFF1-4485-AF1F-7387A2F04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7124E7B7-032C-435A-8AE8-2084E03D1C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2" r="-1" b="109"/>
          <a:stretch/>
        </p:blipFill>
        <p:spPr>
          <a:xfrm>
            <a:off x="6095" y="21056"/>
            <a:ext cx="12191999" cy="6836944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5683D043-25BB-4AC9-8130-641179672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3323345"/>
          </a:xfrm>
          <a:prstGeom prst="rect">
            <a:avLst/>
          </a:prstGeom>
          <a:gradFill flip="none" rotWithShape="1">
            <a:gsLst>
              <a:gs pos="57000">
                <a:srgbClr val="000000">
                  <a:alpha val="30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A61CCAC-6875-474C-8E9E-F57ABF078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047" y="4704862"/>
            <a:ext cx="12191999" cy="2155484"/>
          </a:xfrm>
          <a:prstGeom prst="rect">
            <a:avLst/>
          </a:prstGeom>
          <a:gradFill flip="none" rotWithShape="1">
            <a:gsLst>
              <a:gs pos="59000">
                <a:srgbClr val="000000">
                  <a:alpha val="30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CD4E6-9CB3-42C8-854F-EEC02B81B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879" y="5782604"/>
            <a:ext cx="10678296" cy="81153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1 Timothy 2:1-9</a:t>
            </a:r>
          </a:p>
        </p:txBody>
      </p:sp>
    </p:spTree>
    <p:extLst>
      <p:ext uri="{BB962C8B-B14F-4D97-AF65-F5344CB8AC3E}">
        <p14:creationId xmlns:p14="http://schemas.microsoft.com/office/powerpoint/2010/main" val="1469477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268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Britannic Bold</vt:lpstr>
      <vt:lpstr>Calibri</vt:lpstr>
      <vt:lpstr>Georgia</vt:lpstr>
      <vt:lpstr>Office Theme</vt:lpstr>
      <vt:lpstr>PowerPoint Presentation</vt:lpstr>
      <vt:lpstr>Timothy’s work (ch 1)</vt:lpstr>
      <vt:lpstr>First of all.. pray</vt:lpstr>
      <vt:lpstr>Various kinds of prayer</vt:lpstr>
      <vt:lpstr>Whom to pray for</vt:lpstr>
      <vt:lpstr>Pray for what purpose?</vt:lpstr>
      <vt:lpstr>Roles in prayers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5</cp:revision>
  <dcterms:created xsi:type="dcterms:W3CDTF">2021-05-23T05:29:47Z</dcterms:created>
  <dcterms:modified xsi:type="dcterms:W3CDTF">2021-06-10T23:57:13Z</dcterms:modified>
</cp:coreProperties>
</file>