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35935" autoAdjust="0"/>
    <p:restoredTop sz="94660"/>
  </p:normalViewPr>
  <p:slideViewPr>
    <p:cSldViewPr snapToGrid="0">
      <p:cViewPr varScale="1">
        <p:scale>
          <a:sx n="61" d="100"/>
          <a:sy n="61" d="100"/>
        </p:scale>
        <p:origin x="80"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E01A-531A-4829-BE6D-C9C9A1BD0F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808F0C-5219-4EE1-9487-AFA1CC8B24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F388AF-422E-4974-9C5B-C6E66944DAA6}"/>
              </a:ext>
            </a:extLst>
          </p:cNvPr>
          <p:cNvSpPr>
            <a:spLocks noGrp="1"/>
          </p:cNvSpPr>
          <p:nvPr>
            <p:ph type="dt" sz="half" idx="10"/>
          </p:nvPr>
        </p:nvSpPr>
        <p:spPr/>
        <p:txBody>
          <a:bodyPr/>
          <a:lstStyle/>
          <a:p>
            <a:fld id="{7E4E31DA-8E1A-4ACE-9999-A9B38AA0C0D0}" type="datetimeFigureOut">
              <a:rPr lang="en-US" smtClean="0"/>
              <a:t>7/16/2021</a:t>
            </a:fld>
            <a:endParaRPr lang="en-US"/>
          </a:p>
        </p:txBody>
      </p:sp>
      <p:sp>
        <p:nvSpPr>
          <p:cNvPr id="5" name="Footer Placeholder 4">
            <a:extLst>
              <a:ext uri="{FF2B5EF4-FFF2-40B4-BE49-F238E27FC236}">
                <a16:creationId xmlns:a16="http://schemas.microsoft.com/office/drawing/2014/main" id="{04403998-E3F0-47D2-BD9E-ECD157533D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6DAE5-8987-48CC-897B-9E4C3ACC13CF}"/>
              </a:ext>
            </a:extLst>
          </p:cNvPr>
          <p:cNvSpPr>
            <a:spLocks noGrp="1"/>
          </p:cNvSpPr>
          <p:nvPr>
            <p:ph type="sldNum" sz="quarter" idx="12"/>
          </p:nvPr>
        </p:nvSpPr>
        <p:spPr/>
        <p:txBody>
          <a:bodyPr/>
          <a:lstStyle/>
          <a:p>
            <a:fld id="{39111168-CBCE-4BC3-BB0F-1DCA8DFB2BFE}" type="slidenum">
              <a:rPr lang="en-US" smtClean="0"/>
              <a:t>‹#›</a:t>
            </a:fld>
            <a:endParaRPr lang="en-US"/>
          </a:p>
        </p:txBody>
      </p:sp>
    </p:spTree>
    <p:extLst>
      <p:ext uri="{BB962C8B-B14F-4D97-AF65-F5344CB8AC3E}">
        <p14:creationId xmlns:p14="http://schemas.microsoft.com/office/powerpoint/2010/main" val="172837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52A71-6117-480B-AEC6-9AADF9B6F4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9EE442-0C55-49E8-90C8-ED45D70305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CA8CD-1632-4B07-89C9-A753D4077693}"/>
              </a:ext>
            </a:extLst>
          </p:cNvPr>
          <p:cNvSpPr>
            <a:spLocks noGrp="1"/>
          </p:cNvSpPr>
          <p:nvPr>
            <p:ph type="dt" sz="half" idx="10"/>
          </p:nvPr>
        </p:nvSpPr>
        <p:spPr/>
        <p:txBody>
          <a:bodyPr/>
          <a:lstStyle/>
          <a:p>
            <a:fld id="{7E4E31DA-8E1A-4ACE-9999-A9B38AA0C0D0}" type="datetimeFigureOut">
              <a:rPr lang="en-US" smtClean="0"/>
              <a:t>7/16/2021</a:t>
            </a:fld>
            <a:endParaRPr lang="en-US"/>
          </a:p>
        </p:txBody>
      </p:sp>
      <p:sp>
        <p:nvSpPr>
          <p:cNvPr id="5" name="Footer Placeholder 4">
            <a:extLst>
              <a:ext uri="{FF2B5EF4-FFF2-40B4-BE49-F238E27FC236}">
                <a16:creationId xmlns:a16="http://schemas.microsoft.com/office/drawing/2014/main" id="{7548692C-8DFE-4518-B023-38B672BD7E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84A6A5-6B02-47AA-99BB-17B95C4D771E}"/>
              </a:ext>
            </a:extLst>
          </p:cNvPr>
          <p:cNvSpPr>
            <a:spLocks noGrp="1"/>
          </p:cNvSpPr>
          <p:nvPr>
            <p:ph type="sldNum" sz="quarter" idx="12"/>
          </p:nvPr>
        </p:nvSpPr>
        <p:spPr/>
        <p:txBody>
          <a:bodyPr/>
          <a:lstStyle/>
          <a:p>
            <a:fld id="{39111168-CBCE-4BC3-BB0F-1DCA8DFB2BFE}" type="slidenum">
              <a:rPr lang="en-US" smtClean="0"/>
              <a:t>‹#›</a:t>
            </a:fld>
            <a:endParaRPr lang="en-US"/>
          </a:p>
        </p:txBody>
      </p:sp>
    </p:spTree>
    <p:extLst>
      <p:ext uri="{BB962C8B-B14F-4D97-AF65-F5344CB8AC3E}">
        <p14:creationId xmlns:p14="http://schemas.microsoft.com/office/powerpoint/2010/main" val="50407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D20473-CFB3-430A-A48F-A8E39F3D16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A2592B-86D6-4B94-9B4F-0E057DDBE0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C948CF-782F-45E1-AAB1-499E89704508}"/>
              </a:ext>
            </a:extLst>
          </p:cNvPr>
          <p:cNvSpPr>
            <a:spLocks noGrp="1"/>
          </p:cNvSpPr>
          <p:nvPr>
            <p:ph type="dt" sz="half" idx="10"/>
          </p:nvPr>
        </p:nvSpPr>
        <p:spPr/>
        <p:txBody>
          <a:bodyPr/>
          <a:lstStyle/>
          <a:p>
            <a:fld id="{7E4E31DA-8E1A-4ACE-9999-A9B38AA0C0D0}" type="datetimeFigureOut">
              <a:rPr lang="en-US" smtClean="0"/>
              <a:t>7/16/2021</a:t>
            </a:fld>
            <a:endParaRPr lang="en-US"/>
          </a:p>
        </p:txBody>
      </p:sp>
      <p:sp>
        <p:nvSpPr>
          <p:cNvPr id="5" name="Footer Placeholder 4">
            <a:extLst>
              <a:ext uri="{FF2B5EF4-FFF2-40B4-BE49-F238E27FC236}">
                <a16:creationId xmlns:a16="http://schemas.microsoft.com/office/drawing/2014/main" id="{225FA329-581C-4801-A604-7ABF6BAA17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EAA8E3-F0FF-4348-A732-75C271AC1DC0}"/>
              </a:ext>
            </a:extLst>
          </p:cNvPr>
          <p:cNvSpPr>
            <a:spLocks noGrp="1"/>
          </p:cNvSpPr>
          <p:nvPr>
            <p:ph type="sldNum" sz="quarter" idx="12"/>
          </p:nvPr>
        </p:nvSpPr>
        <p:spPr/>
        <p:txBody>
          <a:bodyPr/>
          <a:lstStyle/>
          <a:p>
            <a:fld id="{39111168-CBCE-4BC3-BB0F-1DCA8DFB2BFE}" type="slidenum">
              <a:rPr lang="en-US" smtClean="0"/>
              <a:t>‹#›</a:t>
            </a:fld>
            <a:endParaRPr lang="en-US"/>
          </a:p>
        </p:txBody>
      </p:sp>
    </p:spTree>
    <p:extLst>
      <p:ext uri="{BB962C8B-B14F-4D97-AF65-F5344CB8AC3E}">
        <p14:creationId xmlns:p14="http://schemas.microsoft.com/office/powerpoint/2010/main" val="3165120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BEFE-14DD-4712-BE81-4547E6B826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14B87D-AFC5-4BCB-9C86-F8301B5DE0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C84F1-8F84-4410-972B-3875CD03CECE}"/>
              </a:ext>
            </a:extLst>
          </p:cNvPr>
          <p:cNvSpPr>
            <a:spLocks noGrp="1"/>
          </p:cNvSpPr>
          <p:nvPr>
            <p:ph type="dt" sz="half" idx="10"/>
          </p:nvPr>
        </p:nvSpPr>
        <p:spPr/>
        <p:txBody>
          <a:bodyPr/>
          <a:lstStyle/>
          <a:p>
            <a:fld id="{7E4E31DA-8E1A-4ACE-9999-A9B38AA0C0D0}" type="datetimeFigureOut">
              <a:rPr lang="en-US" smtClean="0"/>
              <a:t>7/16/2021</a:t>
            </a:fld>
            <a:endParaRPr lang="en-US"/>
          </a:p>
        </p:txBody>
      </p:sp>
      <p:sp>
        <p:nvSpPr>
          <p:cNvPr id="5" name="Footer Placeholder 4">
            <a:extLst>
              <a:ext uri="{FF2B5EF4-FFF2-40B4-BE49-F238E27FC236}">
                <a16:creationId xmlns:a16="http://schemas.microsoft.com/office/drawing/2014/main" id="{5A9F6695-5B0D-4CF9-8A8C-C0C34FE233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B20BFF-7B45-4E9D-A5A4-6824945F625B}"/>
              </a:ext>
            </a:extLst>
          </p:cNvPr>
          <p:cNvSpPr>
            <a:spLocks noGrp="1"/>
          </p:cNvSpPr>
          <p:nvPr>
            <p:ph type="sldNum" sz="quarter" idx="12"/>
          </p:nvPr>
        </p:nvSpPr>
        <p:spPr/>
        <p:txBody>
          <a:bodyPr/>
          <a:lstStyle/>
          <a:p>
            <a:fld id="{39111168-CBCE-4BC3-BB0F-1DCA8DFB2BFE}" type="slidenum">
              <a:rPr lang="en-US" smtClean="0"/>
              <a:t>‹#›</a:t>
            </a:fld>
            <a:endParaRPr lang="en-US"/>
          </a:p>
        </p:txBody>
      </p:sp>
    </p:spTree>
    <p:extLst>
      <p:ext uri="{BB962C8B-B14F-4D97-AF65-F5344CB8AC3E}">
        <p14:creationId xmlns:p14="http://schemas.microsoft.com/office/powerpoint/2010/main" val="16141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EF517-25AA-449F-86F6-833D228160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B1F148-D909-4837-B514-23D15220C7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074B61-C655-433E-AA43-8CB57C44F0F0}"/>
              </a:ext>
            </a:extLst>
          </p:cNvPr>
          <p:cNvSpPr>
            <a:spLocks noGrp="1"/>
          </p:cNvSpPr>
          <p:nvPr>
            <p:ph type="dt" sz="half" idx="10"/>
          </p:nvPr>
        </p:nvSpPr>
        <p:spPr/>
        <p:txBody>
          <a:bodyPr/>
          <a:lstStyle/>
          <a:p>
            <a:fld id="{7E4E31DA-8E1A-4ACE-9999-A9B38AA0C0D0}" type="datetimeFigureOut">
              <a:rPr lang="en-US" smtClean="0"/>
              <a:t>7/16/2021</a:t>
            </a:fld>
            <a:endParaRPr lang="en-US"/>
          </a:p>
        </p:txBody>
      </p:sp>
      <p:sp>
        <p:nvSpPr>
          <p:cNvPr id="5" name="Footer Placeholder 4">
            <a:extLst>
              <a:ext uri="{FF2B5EF4-FFF2-40B4-BE49-F238E27FC236}">
                <a16:creationId xmlns:a16="http://schemas.microsoft.com/office/drawing/2014/main" id="{5B08AF94-E0EF-46E0-AE7D-2063AF014D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37D26-0D01-4112-BB01-3E5404DA3811}"/>
              </a:ext>
            </a:extLst>
          </p:cNvPr>
          <p:cNvSpPr>
            <a:spLocks noGrp="1"/>
          </p:cNvSpPr>
          <p:nvPr>
            <p:ph type="sldNum" sz="quarter" idx="12"/>
          </p:nvPr>
        </p:nvSpPr>
        <p:spPr/>
        <p:txBody>
          <a:bodyPr/>
          <a:lstStyle/>
          <a:p>
            <a:fld id="{39111168-CBCE-4BC3-BB0F-1DCA8DFB2BFE}" type="slidenum">
              <a:rPr lang="en-US" smtClean="0"/>
              <a:t>‹#›</a:t>
            </a:fld>
            <a:endParaRPr lang="en-US"/>
          </a:p>
        </p:txBody>
      </p:sp>
    </p:spTree>
    <p:extLst>
      <p:ext uri="{BB962C8B-B14F-4D97-AF65-F5344CB8AC3E}">
        <p14:creationId xmlns:p14="http://schemas.microsoft.com/office/powerpoint/2010/main" val="278419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BBF1C-5AC9-4211-B337-BE7419B010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F2C66B-CC3D-4F69-99F0-40C144B941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39F1FF-7D84-45B6-A9DE-C87800960E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3FE538-C44B-4F6E-A55C-1B4CBCDD0D38}"/>
              </a:ext>
            </a:extLst>
          </p:cNvPr>
          <p:cNvSpPr>
            <a:spLocks noGrp="1"/>
          </p:cNvSpPr>
          <p:nvPr>
            <p:ph type="dt" sz="half" idx="10"/>
          </p:nvPr>
        </p:nvSpPr>
        <p:spPr/>
        <p:txBody>
          <a:bodyPr/>
          <a:lstStyle/>
          <a:p>
            <a:fld id="{7E4E31DA-8E1A-4ACE-9999-A9B38AA0C0D0}" type="datetimeFigureOut">
              <a:rPr lang="en-US" smtClean="0"/>
              <a:t>7/16/2021</a:t>
            </a:fld>
            <a:endParaRPr lang="en-US"/>
          </a:p>
        </p:txBody>
      </p:sp>
      <p:sp>
        <p:nvSpPr>
          <p:cNvPr id="6" name="Footer Placeholder 5">
            <a:extLst>
              <a:ext uri="{FF2B5EF4-FFF2-40B4-BE49-F238E27FC236}">
                <a16:creationId xmlns:a16="http://schemas.microsoft.com/office/drawing/2014/main" id="{71F98B83-3B78-467A-BD8F-5EA569A421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4185BB-7FEB-4326-BABA-A09F2ABC26A7}"/>
              </a:ext>
            </a:extLst>
          </p:cNvPr>
          <p:cNvSpPr>
            <a:spLocks noGrp="1"/>
          </p:cNvSpPr>
          <p:nvPr>
            <p:ph type="sldNum" sz="quarter" idx="12"/>
          </p:nvPr>
        </p:nvSpPr>
        <p:spPr/>
        <p:txBody>
          <a:bodyPr/>
          <a:lstStyle/>
          <a:p>
            <a:fld id="{39111168-CBCE-4BC3-BB0F-1DCA8DFB2BFE}" type="slidenum">
              <a:rPr lang="en-US" smtClean="0"/>
              <a:t>‹#›</a:t>
            </a:fld>
            <a:endParaRPr lang="en-US"/>
          </a:p>
        </p:txBody>
      </p:sp>
    </p:spTree>
    <p:extLst>
      <p:ext uri="{BB962C8B-B14F-4D97-AF65-F5344CB8AC3E}">
        <p14:creationId xmlns:p14="http://schemas.microsoft.com/office/powerpoint/2010/main" val="2548372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59EB5-756E-42C2-A8DF-6FDEA32C61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05D1D4-320A-47A9-A20F-10E417C4CC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27E9CE-842A-4E3A-90BB-81D4163B43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65CA0F-99BD-45B2-8102-CDF8D669E9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317269-85EE-47B9-9F64-17B8446A01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747D3D-7A63-427A-B81F-F292493302E3}"/>
              </a:ext>
            </a:extLst>
          </p:cNvPr>
          <p:cNvSpPr>
            <a:spLocks noGrp="1"/>
          </p:cNvSpPr>
          <p:nvPr>
            <p:ph type="dt" sz="half" idx="10"/>
          </p:nvPr>
        </p:nvSpPr>
        <p:spPr/>
        <p:txBody>
          <a:bodyPr/>
          <a:lstStyle/>
          <a:p>
            <a:fld id="{7E4E31DA-8E1A-4ACE-9999-A9B38AA0C0D0}" type="datetimeFigureOut">
              <a:rPr lang="en-US" smtClean="0"/>
              <a:t>7/16/2021</a:t>
            </a:fld>
            <a:endParaRPr lang="en-US"/>
          </a:p>
        </p:txBody>
      </p:sp>
      <p:sp>
        <p:nvSpPr>
          <p:cNvPr id="8" name="Footer Placeholder 7">
            <a:extLst>
              <a:ext uri="{FF2B5EF4-FFF2-40B4-BE49-F238E27FC236}">
                <a16:creationId xmlns:a16="http://schemas.microsoft.com/office/drawing/2014/main" id="{0C02891E-F3C1-46DF-BA84-28D207B088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D68736-5A65-4075-96BF-20155B97482A}"/>
              </a:ext>
            </a:extLst>
          </p:cNvPr>
          <p:cNvSpPr>
            <a:spLocks noGrp="1"/>
          </p:cNvSpPr>
          <p:nvPr>
            <p:ph type="sldNum" sz="quarter" idx="12"/>
          </p:nvPr>
        </p:nvSpPr>
        <p:spPr/>
        <p:txBody>
          <a:bodyPr/>
          <a:lstStyle/>
          <a:p>
            <a:fld id="{39111168-CBCE-4BC3-BB0F-1DCA8DFB2BFE}" type="slidenum">
              <a:rPr lang="en-US" smtClean="0"/>
              <a:t>‹#›</a:t>
            </a:fld>
            <a:endParaRPr lang="en-US"/>
          </a:p>
        </p:txBody>
      </p:sp>
    </p:spTree>
    <p:extLst>
      <p:ext uri="{BB962C8B-B14F-4D97-AF65-F5344CB8AC3E}">
        <p14:creationId xmlns:p14="http://schemas.microsoft.com/office/powerpoint/2010/main" val="797989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C49E7-9BF1-441D-93F7-8274F45E99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5DAD58-EFF2-4413-9080-6500D686E9C1}"/>
              </a:ext>
            </a:extLst>
          </p:cNvPr>
          <p:cNvSpPr>
            <a:spLocks noGrp="1"/>
          </p:cNvSpPr>
          <p:nvPr>
            <p:ph type="dt" sz="half" idx="10"/>
          </p:nvPr>
        </p:nvSpPr>
        <p:spPr/>
        <p:txBody>
          <a:bodyPr/>
          <a:lstStyle/>
          <a:p>
            <a:fld id="{7E4E31DA-8E1A-4ACE-9999-A9B38AA0C0D0}" type="datetimeFigureOut">
              <a:rPr lang="en-US" smtClean="0"/>
              <a:t>7/16/2021</a:t>
            </a:fld>
            <a:endParaRPr lang="en-US"/>
          </a:p>
        </p:txBody>
      </p:sp>
      <p:sp>
        <p:nvSpPr>
          <p:cNvPr id="4" name="Footer Placeholder 3">
            <a:extLst>
              <a:ext uri="{FF2B5EF4-FFF2-40B4-BE49-F238E27FC236}">
                <a16:creationId xmlns:a16="http://schemas.microsoft.com/office/drawing/2014/main" id="{18B884FF-2C1F-4FB8-85D2-4944E9DD04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2A28C9-3B7C-4D3F-B3A9-916B855423ED}"/>
              </a:ext>
            </a:extLst>
          </p:cNvPr>
          <p:cNvSpPr>
            <a:spLocks noGrp="1"/>
          </p:cNvSpPr>
          <p:nvPr>
            <p:ph type="sldNum" sz="quarter" idx="12"/>
          </p:nvPr>
        </p:nvSpPr>
        <p:spPr/>
        <p:txBody>
          <a:bodyPr/>
          <a:lstStyle/>
          <a:p>
            <a:fld id="{39111168-CBCE-4BC3-BB0F-1DCA8DFB2BFE}" type="slidenum">
              <a:rPr lang="en-US" smtClean="0"/>
              <a:t>‹#›</a:t>
            </a:fld>
            <a:endParaRPr lang="en-US"/>
          </a:p>
        </p:txBody>
      </p:sp>
    </p:spTree>
    <p:extLst>
      <p:ext uri="{BB962C8B-B14F-4D97-AF65-F5344CB8AC3E}">
        <p14:creationId xmlns:p14="http://schemas.microsoft.com/office/powerpoint/2010/main" val="1736899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74998C-5339-44F1-BB65-6DCC44C48106}"/>
              </a:ext>
            </a:extLst>
          </p:cNvPr>
          <p:cNvSpPr>
            <a:spLocks noGrp="1"/>
          </p:cNvSpPr>
          <p:nvPr>
            <p:ph type="dt" sz="half" idx="10"/>
          </p:nvPr>
        </p:nvSpPr>
        <p:spPr/>
        <p:txBody>
          <a:bodyPr/>
          <a:lstStyle/>
          <a:p>
            <a:fld id="{7E4E31DA-8E1A-4ACE-9999-A9B38AA0C0D0}" type="datetimeFigureOut">
              <a:rPr lang="en-US" smtClean="0"/>
              <a:t>7/16/2021</a:t>
            </a:fld>
            <a:endParaRPr lang="en-US"/>
          </a:p>
        </p:txBody>
      </p:sp>
      <p:sp>
        <p:nvSpPr>
          <p:cNvPr id="3" name="Footer Placeholder 2">
            <a:extLst>
              <a:ext uri="{FF2B5EF4-FFF2-40B4-BE49-F238E27FC236}">
                <a16:creationId xmlns:a16="http://schemas.microsoft.com/office/drawing/2014/main" id="{6D629017-D202-42FD-8F09-6632ACBFA5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233219-913A-4E36-90AA-A0302110EEDA}"/>
              </a:ext>
            </a:extLst>
          </p:cNvPr>
          <p:cNvSpPr>
            <a:spLocks noGrp="1"/>
          </p:cNvSpPr>
          <p:nvPr>
            <p:ph type="sldNum" sz="quarter" idx="12"/>
          </p:nvPr>
        </p:nvSpPr>
        <p:spPr/>
        <p:txBody>
          <a:bodyPr/>
          <a:lstStyle/>
          <a:p>
            <a:fld id="{39111168-CBCE-4BC3-BB0F-1DCA8DFB2BFE}" type="slidenum">
              <a:rPr lang="en-US" smtClean="0"/>
              <a:t>‹#›</a:t>
            </a:fld>
            <a:endParaRPr lang="en-US"/>
          </a:p>
        </p:txBody>
      </p:sp>
    </p:spTree>
    <p:extLst>
      <p:ext uri="{BB962C8B-B14F-4D97-AF65-F5344CB8AC3E}">
        <p14:creationId xmlns:p14="http://schemas.microsoft.com/office/powerpoint/2010/main" val="2958501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A128A-4EAF-4961-8FD7-64D5A39F02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A8ADDF-43D6-4A1E-A172-631F377FAB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A09D0C-1CAA-4FE6-8F30-83C9EABC2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3CB7E2-6333-456B-B2CB-81D9D03D8E83}"/>
              </a:ext>
            </a:extLst>
          </p:cNvPr>
          <p:cNvSpPr>
            <a:spLocks noGrp="1"/>
          </p:cNvSpPr>
          <p:nvPr>
            <p:ph type="dt" sz="half" idx="10"/>
          </p:nvPr>
        </p:nvSpPr>
        <p:spPr/>
        <p:txBody>
          <a:bodyPr/>
          <a:lstStyle/>
          <a:p>
            <a:fld id="{7E4E31DA-8E1A-4ACE-9999-A9B38AA0C0D0}" type="datetimeFigureOut">
              <a:rPr lang="en-US" smtClean="0"/>
              <a:t>7/16/2021</a:t>
            </a:fld>
            <a:endParaRPr lang="en-US"/>
          </a:p>
        </p:txBody>
      </p:sp>
      <p:sp>
        <p:nvSpPr>
          <p:cNvPr id="6" name="Footer Placeholder 5">
            <a:extLst>
              <a:ext uri="{FF2B5EF4-FFF2-40B4-BE49-F238E27FC236}">
                <a16:creationId xmlns:a16="http://schemas.microsoft.com/office/drawing/2014/main" id="{70B966D6-75F6-4353-ABE4-85259EA37C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BE6C7F-38B8-45B4-8484-83BC1A95F711}"/>
              </a:ext>
            </a:extLst>
          </p:cNvPr>
          <p:cNvSpPr>
            <a:spLocks noGrp="1"/>
          </p:cNvSpPr>
          <p:nvPr>
            <p:ph type="sldNum" sz="quarter" idx="12"/>
          </p:nvPr>
        </p:nvSpPr>
        <p:spPr/>
        <p:txBody>
          <a:bodyPr/>
          <a:lstStyle/>
          <a:p>
            <a:fld id="{39111168-CBCE-4BC3-BB0F-1DCA8DFB2BFE}" type="slidenum">
              <a:rPr lang="en-US" smtClean="0"/>
              <a:t>‹#›</a:t>
            </a:fld>
            <a:endParaRPr lang="en-US"/>
          </a:p>
        </p:txBody>
      </p:sp>
    </p:spTree>
    <p:extLst>
      <p:ext uri="{BB962C8B-B14F-4D97-AF65-F5344CB8AC3E}">
        <p14:creationId xmlns:p14="http://schemas.microsoft.com/office/powerpoint/2010/main" val="2436784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62E30-1C7A-4A64-B713-CF80A955D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31ADA0-D0BC-44EE-9883-96F0AA7233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93EA2C-3FD1-4AD4-9D1E-CBC4A42F7E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7F982-720E-4CB7-A006-C6C15997B29C}"/>
              </a:ext>
            </a:extLst>
          </p:cNvPr>
          <p:cNvSpPr>
            <a:spLocks noGrp="1"/>
          </p:cNvSpPr>
          <p:nvPr>
            <p:ph type="dt" sz="half" idx="10"/>
          </p:nvPr>
        </p:nvSpPr>
        <p:spPr/>
        <p:txBody>
          <a:bodyPr/>
          <a:lstStyle/>
          <a:p>
            <a:fld id="{7E4E31DA-8E1A-4ACE-9999-A9B38AA0C0D0}" type="datetimeFigureOut">
              <a:rPr lang="en-US" smtClean="0"/>
              <a:t>7/16/2021</a:t>
            </a:fld>
            <a:endParaRPr lang="en-US"/>
          </a:p>
        </p:txBody>
      </p:sp>
      <p:sp>
        <p:nvSpPr>
          <p:cNvPr id="6" name="Footer Placeholder 5">
            <a:extLst>
              <a:ext uri="{FF2B5EF4-FFF2-40B4-BE49-F238E27FC236}">
                <a16:creationId xmlns:a16="http://schemas.microsoft.com/office/drawing/2014/main" id="{76CC2BD6-7B2B-4854-9F8B-4F29F81D18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5B8DA9-65E9-41B4-8A0A-9DD5109A9491}"/>
              </a:ext>
            </a:extLst>
          </p:cNvPr>
          <p:cNvSpPr>
            <a:spLocks noGrp="1"/>
          </p:cNvSpPr>
          <p:nvPr>
            <p:ph type="sldNum" sz="quarter" idx="12"/>
          </p:nvPr>
        </p:nvSpPr>
        <p:spPr/>
        <p:txBody>
          <a:bodyPr/>
          <a:lstStyle/>
          <a:p>
            <a:fld id="{39111168-CBCE-4BC3-BB0F-1DCA8DFB2BFE}" type="slidenum">
              <a:rPr lang="en-US" smtClean="0"/>
              <a:t>‹#›</a:t>
            </a:fld>
            <a:endParaRPr lang="en-US"/>
          </a:p>
        </p:txBody>
      </p:sp>
    </p:spTree>
    <p:extLst>
      <p:ext uri="{BB962C8B-B14F-4D97-AF65-F5344CB8AC3E}">
        <p14:creationId xmlns:p14="http://schemas.microsoft.com/office/powerpoint/2010/main" val="2022027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17C9CF-3FDE-40D5-A186-33A02F3FE4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508F5B-440A-4FDD-B883-240870BE7D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68F044-B21A-4F23-B040-967D42ACC9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E31DA-8E1A-4ACE-9999-A9B38AA0C0D0}" type="datetimeFigureOut">
              <a:rPr lang="en-US" smtClean="0"/>
              <a:t>7/16/2021</a:t>
            </a:fld>
            <a:endParaRPr lang="en-US"/>
          </a:p>
        </p:txBody>
      </p:sp>
      <p:sp>
        <p:nvSpPr>
          <p:cNvPr id="5" name="Footer Placeholder 4">
            <a:extLst>
              <a:ext uri="{FF2B5EF4-FFF2-40B4-BE49-F238E27FC236}">
                <a16:creationId xmlns:a16="http://schemas.microsoft.com/office/drawing/2014/main" id="{CBB774D0-53D9-4194-8237-A4741D51D0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D18740-B907-48DC-AC76-7B1A6F2CE6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11168-CBCE-4BC3-BB0F-1DCA8DFB2BFE}" type="slidenum">
              <a:rPr lang="en-US" smtClean="0"/>
              <a:t>‹#›</a:t>
            </a:fld>
            <a:endParaRPr lang="en-US"/>
          </a:p>
        </p:txBody>
      </p:sp>
    </p:spTree>
    <p:extLst>
      <p:ext uri="{BB962C8B-B14F-4D97-AF65-F5344CB8AC3E}">
        <p14:creationId xmlns:p14="http://schemas.microsoft.com/office/powerpoint/2010/main" val="2867503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Luke+9%3A23&amp;version=NKJV#fen-NKJV-25325a"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459807F-B6FA-44D3-9A53-C55B6B5688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80681"/>
            <a:ext cx="12192000" cy="277731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A75053-301C-4D5D-8FA1-B74F3CEF2395}"/>
              </a:ext>
            </a:extLst>
          </p:cNvPr>
          <p:cNvSpPr>
            <a:spLocks noGrp="1"/>
          </p:cNvSpPr>
          <p:nvPr>
            <p:ph type="ctrTitle"/>
          </p:nvPr>
        </p:nvSpPr>
        <p:spPr>
          <a:xfrm>
            <a:off x="1255060" y="5279511"/>
            <a:ext cx="9681882" cy="739880"/>
          </a:xfrm>
        </p:spPr>
        <p:txBody>
          <a:bodyPr anchor="ctr">
            <a:noAutofit/>
          </a:bodyPr>
          <a:lstStyle/>
          <a:p>
            <a:r>
              <a:rPr lang="en-US" sz="4800" dirty="0">
                <a:solidFill>
                  <a:schemeClr val="tx1">
                    <a:lumMod val="85000"/>
                    <a:lumOff val="15000"/>
                  </a:schemeClr>
                </a:solidFill>
                <a:latin typeface="Britannic Bold" panose="020B0903060703020204" pitchFamily="34" charset="0"/>
              </a:rPr>
              <a:t>Confess Me Before Men</a:t>
            </a:r>
          </a:p>
        </p:txBody>
      </p:sp>
      <p:sp>
        <p:nvSpPr>
          <p:cNvPr id="3" name="Subtitle 2">
            <a:extLst>
              <a:ext uri="{FF2B5EF4-FFF2-40B4-BE49-F238E27FC236}">
                <a16:creationId xmlns:a16="http://schemas.microsoft.com/office/drawing/2014/main" id="{37BA4182-9DC8-4D73-8FF4-669EDDF67445}"/>
              </a:ext>
            </a:extLst>
          </p:cNvPr>
          <p:cNvSpPr>
            <a:spLocks noGrp="1"/>
          </p:cNvSpPr>
          <p:nvPr>
            <p:ph type="subTitle" idx="1"/>
          </p:nvPr>
        </p:nvSpPr>
        <p:spPr>
          <a:xfrm>
            <a:off x="2438400" y="5823725"/>
            <a:ext cx="7315199" cy="739880"/>
          </a:xfrm>
        </p:spPr>
        <p:txBody>
          <a:bodyPr anchor="ctr">
            <a:normAutofit/>
          </a:bodyPr>
          <a:lstStyle/>
          <a:p>
            <a:r>
              <a:rPr lang="en-US" sz="3600" dirty="0">
                <a:solidFill>
                  <a:schemeClr val="tx1">
                    <a:lumMod val="85000"/>
                    <a:lumOff val="15000"/>
                  </a:schemeClr>
                </a:solidFill>
                <a:latin typeface="Georgia" panose="02040502050405020303" pitchFamily="18" charset="0"/>
              </a:rPr>
              <a:t>Matthew 10:32-37</a:t>
            </a:r>
          </a:p>
        </p:txBody>
      </p:sp>
      <p:pic>
        <p:nvPicPr>
          <p:cNvPr id="5" name="Picture 4" descr="A picture containing text, person, underpants&#10;&#10;Description automatically generated">
            <a:extLst>
              <a:ext uri="{FF2B5EF4-FFF2-40B4-BE49-F238E27FC236}">
                <a16:creationId xmlns:a16="http://schemas.microsoft.com/office/drawing/2014/main" id="{8A0A99B1-BFB8-461A-931A-EA230A499731}"/>
              </a:ext>
            </a:extLst>
          </p:cNvPr>
          <p:cNvPicPr>
            <a:picLocks noChangeAspect="1"/>
          </p:cNvPicPr>
          <p:nvPr/>
        </p:nvPicPr>
        <p:blipFill rotWithShape="1">
          <a:blip r:embed="rId2">
            <a:extLst>
              <a:ext uri="{28A0092B-C50C-407E-A947-70E740481C1C}">
                <a14:useLocalDpi xmlns:a14="http://schemas.microsoft.com/office/drawing/2010/main" val="0"/>
              </a:ext>
            </a:extLst>
          </a:blip>
          <a:srcRect t="4017" b="4017"/>
          <a:stretch/>
        </p:blipFill>
        <p:spPr>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p:spPr>
      </p:pic>
    </p:spTree>
    <p:extLst>
      <p:ext uri="{BB962C8B-B14F-4D97-AF65-F5344CB8AC3E}">
        <p14:creationId xmlns:p14="http://schemas.microsoft.com/office/powerpoint/2010/main" val="255200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459807F-B6FA-44D3-9A53-C55B6B5688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80681"/>
            <a:ext cx="12192000" cy="277731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A75053-301C-4D5D-8FA1-B74F3CEF2395}"/>
              </a:ext>
            </a:extLst>
          </p:cNvPr>
          <p:cNvSpPr>
            <a:spLocks noGrp="1"/>
          </p:cNvSpPr>
          <p:nvPr>
            <p:ph type="ctrTitle"/>
          </p:nvPr>
        </p:nvSpPr>
        <p:spPr>
          <a:xfrm>
            <a:off x="1255060" y="5279511"/>
            <a:ext cx="9681882" cy="739880"/>
          </a:xfrm>
        </p:spPr>
        <p:txBody>
          <a:bodyPr anchor="ctr">
            <a:noAutofit/>
          </a:bodyPr>
          <a:lstStyle/>
          <a:p>
            <a:r>
              <a:rPr lang="en-US" sz="4800" dirty="0">
                <a:solidFill>
                  <a:schemeClr val="tx1">
                    <a:lumMod val="85000"/>
                    <a:lumOff val="15000"/>
                  </a:schemeClr>
                </a:solidFill>
                <a:latin typeface="Britannic Bold" panose="020B0903060703020204" pitchFamily="34" charset="0"/>
              </a:rPr>
              <a:t>Confess Me Before Men</a:t>
            </a:r>
          </a:p>
        </p:txBody>
      </p:sp>
      <p:sp>
        <p:nvSpPr>
          <p:cNvPr id="3" name="Subtitle 2">
            <a:extLst>
              <a:ext uri="{FF2B5EF4-FFF2-40B4-BE49-F238E27FC236}">
                <a16:creationId xmlns:a16="http://schemas.microsoft.com/office/drawing/2014/main" id="{37BA4182-9DC8-4D73-8FF4-669EDDF67445}"/>
              </a:ext>
            </a:extLst>
          </p:cNvPr>
          <p:cNvSpPr>
            <a:spLocks noGrp="1"/>
          </p:cNvSpPr>
          <p:nvPr>
            <p:ph type="subTitle" idx="1"/>
          </p:nvPr>
        </p:nvSpPr>
        <p:spPr>
          <a:xfrm>
            <a:off x="2438400" y="5823725"/>
            <a:ext cx="7315199" cy="739880"/>
          </a:xfrm>
        </p:spPr>
        <p:txBody>
          <a:bodyPr anchor="ctr">
            <a:normAutofit/>
          </a:bodyPr>
          <a:lstStyle/>
          <a:p>
            <a:r>
              <a:rPr lang="en-US" sz="3600" dirty="0">
                <a:solidFill>
                  <a:schemeClr val="tx1">
                    <a:lumMod val="85000"/>
                    <a:lumOff val="15000"/>
                  </a:schemeClr>
                </a:solidFill>
                <a:latin typeface="Georgia" panose="02040502050405020303" pitchFamily="18" charset="0"/>
              </a:rPr>
              <a:t>Matthew 10:32-37</a:t>
            </a:r>
          </a:p>
        </p:txBody>
      </p:sp>
      <p:pic>
        <p:nvPicPr>
          <p:cNvPr id="5" name="Picture 4" descr="A picture containing text, person, underpants&#10;&#10;Description automatically generated">
            <a:extLst>
              <a:ext uri="{FF2B5EF4-FFF2-40B4-BE49-F238E27FC236}">
                <a16:creationId xmlns:a16="http://schemas.microsoft.com/office/drawing/2014/main" id="{8A0A99B1-BFB8-461A-931A-EA230A499731}"/>
              </a:ext>
            </a:extLst>
          </p:cNvPr>
          <p:cNvPicPr>
            <a:picLocks noChangeAspect="1"/>
          </p:cNvPicPr>
          <p:nvPr/>
        </p:nvPicPr>
        <p:blipFill rotWithShape="1">
          <a:blip r:embed="rId2">
            <a:extLst>
              <a:ext uri="{28A0092B-C50C-407E-A947-70E740481C1C}">
                <a14:useLocalDpi xmlns:a14="http://schemas.microsoft.com/office/drawing/2010/main" val="0"/>
              </a:ext>
            </a:extLst>
          </a:blip>
          <a:srcRect t="4017" b="4017"/>
          <a:stretch/>
        </p:blipFill>
        <p:spPr>
          <a:xfrm>
            <a:off x="20" y="10"/>
            <a:ext cx="12191979" cy="5886523"/>
          </a:xfrm>
          <a:custGeom>
            <a:avLst/>
            <a:gdLst/>
            <a:ahLst/>
            <a:cxnLst/>
            <a:rect l="l" t="t" r="r" b="b"/>
            <a:pathLst>
              <a:path w="12191999" h="5886533">
                <a:moveTo>
                  <a:pt x="4721173" y="4907914"/>
                </a:moveTo>
                <a:lnTo>
                  <a:pt x="4722109" y="4908125"/>
                </a:lnTo>
                <a:cubicBezTo>
                  <a:pt x="4721143" y="4908767"/>
                  <a:pt x="4718263" y="4909373"/>
                  <a:pt x="4717199" y="4909396"/>
                </a:cubicBezTo>
                <a:close/>
                <a:moveTo>
                  <a:pt x="0" y="0"/>
                </a:moveTo>
                <a:lnTo>
                  <a:pt x="12191999" y="0"/>
                </a:lnTo>
                <a:lnTo>
                  <a:pt x="12191999" y="5751311"/>
                </a:lnTo>
                <a:lnTo>
                  <a:pt x="12140860" y="5770509"/>
                </a:lnTo>
                <a:cubicBezTo>
                  <a:pt x="12126656" y="5772723"/>
                  <a:pt x="12093589" y="5827925"/>
                  <a:pt x="12080161" y="5826358"/>
                </a:cubicBezTo>
                <a:cubicBezTo>
                  <a:pt x="11978188" y="5850511"/>
                  <a:pt x="11967361" y="5873564"/>
                  <a:pt x="11917885" y="5861578"/>
                </a:cubicBezTo>
                <a:cubicBezTo>
                  <a:pt x="11872779" y="5859863"/>
                  <a:pt x="11928861" y="5896778"/>
                  <a:pt x="11894610" y="5883738"/>
                </a:cubicBezTo>
                <a:cubicBezTo>
                  <a:pt x="11860359" y="5870698"/>
                  <a:pt x="11736091" y="5807232"/>
                  <a:pt x="11712379" y="5783337"/>
                </a:cubicBezTo>
                <a:cubicBezTo>
                  <a:pt x="11688667" y="5759442"/>
                  <a:pt x="11627912" y="5782933"/>
                  <a:pt x="11585366" y="5740371"/>
                </a:cubicBezTo>
                <a:lnTo>
                  <a:pt x="11516470" y="5663679"/>
                </a:lnTo>
                <a:cubicBezTo>
                  <a:pt x="11468274" y="5661847"/>
                  <a:pt x="11507335" y="5626593"/>
                  <a:pt x="11462692" y="5610127"/>
                </a:cubicBezTo>
                <a:cubicBezTo>
                  <a:pt x="11417567" y="5608500"/>
                  <a:pt x="11408021" y="5556613"/>
                  <a:pt x="11369712" y="5548654"/>
                </a:cubicBezTo>
                <a:cubicBezTo>
                  <a:pt x="11354317" y="5554704"/>
                  <a:pt x="11288328" y="5499810"/>
                  <a:pt x="11273969" y="5488986"/>
                </a:cubicBezTo>
                <a:cubicBezTo>
                  <a:pt x="11231913" y="5490378"/>
                  <a:pt x="11221973" y="5480544"/>
                  <a:pt x="11195084" y="5467967"/>
                </a:cubicBezTo>
                <a:cubicBezTo>
                  <a:pt x="11164086" y="5497749"/>
                  <a:pt x="11171649" y="5471790"/>
                  <a:pt x="11143408" y="5468614"/>
                </a:cubicBezTo>
                <a:cubicBezTo>
                  <a:pt x="11125906" y="5464975"/>
                  <a:pt x="11102603" y="5460835"/>
                  <a:pt x="11085935" y="5459365"/>
                </a:cubicBezTo>
                <a:cubicBezTo>
                  <a:pt x="11057493" y="5459661"/>
                  <a:pt x="11029906" y="5441496"/>
                  <a:pt x="11030953" y="5456484"/>
                </a:cubicBezTo>
                <a:cubicBezTo>
                  <a:pt x="11007784" y="5459001"/>
                  <a:pt x="10982005" y="5463178"/>
                  <a:pt x="10951060" y="5461240"/>
                </a:cubicBezTo>
                <a:cubicBezTo>
                  <a:pt x="10885365" y="5424406"/>
                  <a:pt x="10915288" y="5460968"/>
                  <a:pt x="10857721" y="5448157"/>
                </a:cubicBezTo>
                <a:cubicBezTo>
                  <a:pt x="10806646" y="5435790"/>
                  <a:pt x="10707075" y="5402712"/>
                  <a:pt x="10644616" y="5387039"/>
                </a:cubicBezTo>
                <a:cubicBezTo>
                  <a:pt x="10616446" y="5382224"/>
                  <a:pt x="10558603" y="5371613"/>
                  <a:pt x="10519277" y="5366793"/>
                </a:cubicBezTo>
                <a:cubicBezTo>
                  <a:pt x="10495461" y="5368312"/>
                  <a:pt x="10473830" y="5354868"/>
                  <a:pt x="10445981" y="5364735"/>
                </a:cubicBezTo>
                <a:cubicBezTo>
                  <a:pt x="10436536" y="5368773"/>
                  <a:pt x="10409281" y="5367966"/>
                  <a:pt x="10383865" y="5360888"/>
                </a:cubicBezTo>
                <a:cubicBezTo>
                  <a:pt x="10374827" y="5369095"/>
                  <a:pt x="10347864" y="5360432"/>
                  <a:pt x="10336852" y="5360277"/>
                </a:cubicBezTo>
                <a:cubicBezTo>
                  <a:pt x="10323586" y="5366987"/>
                  <a:pt x="10274741" y="5357921"/>
                  <a:pt x="10261098" y="5350526"/>
                </a:cubicBezTo>
                <a:lnTo>
                  <a:pt x="10126497" y="5339011"/>
                </a:lnTo>
                <a:lnTo>
                  <a:pt x="10082166" y="5336916"/>
                </a:lnTo>
                <a:cubicBezTo>
                  <a:pt x="10074567" y="5338985"/>
                  <a:pt x="10046860" y="5337657"/>
                  <a:pt x="10039237" y="5338580"/>
                </a:cubicBezTo>
                <a:cubicBezTo>
                  <a:pt x="9998458" y="5328479"/>
                  <a:pt x="9984394" y="5327989"/>
                  <a:pt x="9960016" y="5323065"/>
                </a:cubicBezTo>
                <a:cubicBezTo>
                  <a:pt x="9918980" y="5322923"/>
                  <a:pt x="9888741" y="5326122"/>
                  <a:pt x="9847789" y="5316297"/>
                </a:cubicBezTo>
                <a:lnTo>
                  <a:pt x="9728306" y="5296090"/>
                </a:lnTo>
                <a:cubicBezTo>
                  <a:pt x="9675056" y="5305676"/>
                  <a:pt x="9602035" y="5297282"/>
                  <a:pt x="9584504" y="5284670"/>
                </a:cubicBezTo>
                <a:cubicBezTo>
                  <a:pt x="9518952" y="5270394"/>
                  <a:pt x="9415429" y="5244268"/>
                  <a:pt x="9343049" y="5238968"/>
                </a:cubicBezTo>
                <a:lnTo>
                  <a:pt x="9231367" y="5187063"/>
                </a:lnTo>
                <a:lnTo>
                  <a:pt x="9194807" y="5176984"/>
                </a:lnTo>
                <a:lnTo>
                  <a:pt x="9189243" y="5167745"/>
                </a:lnTo>
                <a:lnTo>
                  <a:pt x="9151229" y="5156543"/>
                </a:lnTo>
                <a:lnTo>
                  <a:pt x="9150207" y="5157608"/>
                </a:lnTo>
                <a:cubicBezTo>
                  <a:pt x="9147045" y="5159739"/>
                  <a:pt x="9143081" y="5160831"/>
                  <a:pt x="9137315" y="5159777"/>
                </a:cubicBezTo>
                <a:cubicBezTo>
                  <a:pt x="9138862" y="5179261"/>
                  <a:pt x="9130952" y="5165972"/>
                  <a:pt x="9113809" y="5161143"/>
                </a:cubicBezTo>
                <a:cubicBezTo>
                  <a:pt x="9112388" y="5190326"/>
                  <a:pt x="9068114" y="5155892"/>
                  <a:pt x="9053450" y="5169457"/>
                </a:cubicBezTo>
                <a:lnTo>
                  <a:pt x="9005483" y="5166172"/>
                </a:lnTo>
                <a:lnTo>
                  <a:pt x="9005198" y="5166412"/>
                </a:lnTo>
                <a:cubicBezTo>
                  <a:pt x="9003143" y="5166632"/>
                  <a:pt x="9000324" y="5166304"/>
                  <a:pt x="8996229" y="5165201"/>
                </a:cubicBezTo>
                <a:lnTo>
                  <a:pt x="8990391" y="5163140"/>
                </a:lnTo>
                <a:lnTo>
                  <a:pt x="8974334" y="5159914"/>
                </a:lnTo>
                <a:lnTo>
                  <a:pt x="8968008" y="5160614"/>
                </a:lnTo>
                <a:lnTo>
                  <a:pt x="8963045" y="5162839"/>
                </a:lnTo>
                <a:cubicBezTo>
                  <a:pt x="8954690" y="5154888"/>
                  <a:pt x="8955517" y="5145940"/>
                  <a:pt x="8928985" y="5166027"/>
                </a:cubicBezTo>
                <a:cubicBezTo>
                  <a:pt x="8898031" y="5165007"/>
                  <a:pt x="8789300" y="5150352"/>
                  <a:pt x="8752441" y="5146795"/>
                </a:cubicBezTo>
                <a:cubicBezTo>
                  <a:pt x="8719819" y="5136075"/>
                  <a:pt x="8748194" y="5149736"/>
                  <a:pt x="8707844" y="5144694"/>
                </a:cubicBezTo>
                <a:cubicBezTo>
                  <a:pt x="8671606" y="5125159"/>
                  <a:pt x="8639142" y="5141599"/>
                  <a:pt x="8596068" y="5136122"/>
                </a:cubicBezTo>
                <a:lnTo>
                  <a:pt x="8525227" y="5150964"/>
                </a:lnTo>
                <a:lnTo>
                  <a:pt x="8510980" y="5145049"/>
                </a:lnTo>
                <a:lnTo>
                  <a:pt x="8506164" y="5142048"/>
                </a:lnTo>
                <a:cubicBezTo>
                  <a:pt x="8502646" y="5140271"/>
                  <a:pt x="8500045" y="5139460"/>
                  <a:pt x="8497965" y="5139310"/>
                </a:cubicBezTo>
                <a:lnTo>
                  <a:pt x="8497591" y="5139489"/>
                </a:lnTo>
                <a:lnTo>
                  <a:pt x="8490246" y="5136439"/>
                </a:lnTo>
                <a:lnTo>
                  <a:pt x="8367179" y="5122397"/>
                </a:lnTo>
                <a:cubicBezTo>
                  <a:pt x="8362021" y="5120372"/>
                  <a:pt x="8357730" y="5120720"/>
                  <a:pt x="8353796" y="5122203"/>
                </a:cubicBezTo>
                <a:lnTo>
                  <a:pt x="8352369" y="5123043"/>
                </a:lnTo>
                <a:lnTo>
                  <a:pt x="8320101" y="5105625"/>
                </a:lnTo>
                <a:lnTo>
                  <a:pt x="8314429" y="5105299"/>
                </a:lnTo>
                <a:lnTo>
                  <a:pt x="8295170" y="5091404"/>
                </a:lnTo>
                <a:lnTo>
                  <a:pt x="8284273" y="5085581"/>
                </a:lnTo>
                <a:lnTo>
                  <a:pt x="8283146" y="5081138"/>
                </a:lnTo>
                <a:cubicBezTo>
                  <a:pt x="8280842" y="5077893"/>
                  <a:pt x="8276148" y="5075245"/>
                  <a:pt x="8266072" y="5073963"/>
                </a:cubicBezTo>
                <a:lnTo>
                  <a:pt x="8263373" y="5074193"/>
                </a:lnTo>
                <a:lnTo>
                  <a:pt x="8252030" y="5064350"/>
                </a:lnTo>
                <a:cubicBezTo>
                  <a:pt x="8248856" y="5060500"/>
                  <a:pt x="8246644" y="5056218"/>
                  <a:pt x="8245831" y="5051358"/>
                </a:cubicBezTo>
                <a:cubicBezTo>
                  <a:pt x="8181824" y="5054265"/>
                  <a:pt x="8147127" y="5020143"/>
                  <a:pt x="8090268" y="5005197"/>
                </a:cubicBezTo>
                <a:cubicBezTo>
                  <a:pt x="8025464" y="4982055"/>
                  <a:pt x="7967067" y="4960819"/>
                  <a:pt x="7905404" y="4963224"/>
                </a:cubicBezTo>
                <a:cubicBezTo>
                  <a:pt x="7835116" y="4948312"/>
                  <a:pt x="7780962" y="4946081"/>
                  <a:pt x="7718741" y="4937509"/>
                </a:cubicBezTo>
                <a:lnTo>
                  <a:pt x="7614343" y="4940980"/>
                </a:lnTo>
                <a:lnTo>
                  <a:pt x="7527539" y="4935152"/>
                </a:lnTo>
                <a:lnTo>
                  <a:pt x="7519567" y="4932599"/>
                </a:lnTo>
                <a:cubicBezTo>
                  <a:pt x="7513989" y="4931260"/>
                  <a:pt x="7510169" y="4930910"/>
                  <a:pt x="7507408" y="4931264"/>
                </a:cubicBezTo>
                <a:lnTo>
                  <a:pt x="7507036" y="4931591"/>
                </a:lnTo>
                <a:lnTo>
                  <a:pt x="7495791" y="4929639"/>
                </a:lnTo>
                <a:cubicBezTo>
                  <a:pt x="7476982" y="4925521"/>
                  <a:pt x="7422524" y="4942937"/>
                  <a:pt x="7405387" y="4937744"/>
                </a:cubicBezTo>
                <a:cubicBezTo>
                  <a:pt x="7374785" y="4940694"/>
                  <a:pt x="7333986" y="4941799"/>
                  <a:pt x="7312176" y="4947339"/>
                </a:cubicBezTo>
                <a:lnTo>
                  <a:pt x="7310849" y="4948781"/>
                </a:lnTo>
                <a:lnTo>
                  <a:pt x="7218556" y="4923532"/>
                </a:lnTo>
                <a:lnTo>
                  <a:pt x="7201098" y="4918982"/>
                </a:lnTo>
                <a:lnTo>
                  <a:pt x="7197000" y="4913624"/>
                </a:lnTo>
                <a:cubicBezTo>
                  <a:pt x="7192108" y="4910101"/>
                  <a:pt x="7184502" y="4907962"/>
                  <a:pt x="7170804" y="4908976"/>
                </a:cubicBezTo>
                <a:lnTo>
                  <a:pt x="7096984" y="4896748"/>
                </a:lnTo>
                <a:cubicBezTo>
                  <a:pt x="7061144" y="4895770"/>
                  <a:pt x="7050185" y="4894793"/>
                  <a:pt x="7018492" y="4897122"/>
                </a:cubicBezTo>
                <a:cubicBezTo>
                  <a:pt x="6937524" y="4886184"/>
                  <a:pt x="6943641" y="4862018"/>
                  <a:pt x="6904142" y="4867616"/>
                </a:cubicBezTo>
                <a:cubicBezTo>
                  <a:pt x="6871918" y="4872824"/>
                  <a:pt x="6787985" y="4853750"/>
                  <a:pt x="6708218" y="4839661"/>
                </a:cubicBezTo>
                <a:cubicBezTo>
                  <a:pt x="6649102" y="4830206"/>
                  <a:pt x="6628102" y="4816105"/>
                  <a:pt x="6549451" y="4810885"/>
                </a:cubicBezTo>
                <a:cubicBezTo>
                  <a:pt x="6472150" y="4766795"/>
                  <a:pt x="6409692" y="4790518"/>
                  <a:pt x="6317556" y="4764085"/>
                </a:cubicBezTo>
                <a:cubicBezTo>
                  <a:pt x="6297547" y="4748563"/>
                  <a:pt x="6209288" y="4765756"/>
                  <a:pt x="6168670" y="4761998"/>
                </a:cubicBezTo>
                <a:cubicBezTo>
                  <a:pt x="6128052" y="4758240"/>
                  <a:pt x="6090536" y="4744692"/>
                  <a:pt x="6073844" y="4741536"/>
                </a:cubicBezTo>
                <a:lnTo>
                  <a:pt x="6068526" y="4743073"/>
                </a:lnTo>
                <a:lnTo>
                  <a:pt x="6048634" y="4742390"/>
                </a:lnTo>
                <a:lnTo>
                  <a:pt x="6041279" y="4750739"/>
                </a:lnTo>
                <a:lnTo>
                  <a:pt x="6010088" y="4755832"/>
                </a:lnTo>
                <a:cubicBezTo>
                  <a:pt x="5998677" y="4756419"/>
                  <a:pt x="5970124" y="4755506"/>
                  <a:pt x="5957373" y="4752188"/>
                </a:cubicBezTo>
                <a:lnTo>
                  <a:pt x="5758915" y="4736496"/>
                </a:lnTo>
                <a:lnTo>
                  <a:pt x="5626957" y="4735473"/>
                </a:lnTo>
                <a:lnTo>
                  <a:pt x="5470902" y="4749493"/>
                </a:lnTo>
                <a:cubicBezTo>
                  <a:pt x="5478131" y="4762521"/>
                  <a:pt x="5439006" y="4748455"/>
                  <a:pt x="5432757" y="4760746"/>
                </a:cubicBezTo>
                <a:cubicBezTo>
                  <a:pt x="5429365" y="4770778"/>
                  <a:pt x="5391824" y="4775462"/>
                  <a:pt x="5381664" y="4778448"/>
                </a:cubicBezTo>
                <a:lnTo>
                  <a:pt x="5261760" y="4798865"/>
                </a:lnTo>
                <a:cubicBezTo>
                  <a:pt x="5251595" y="4799049"/>
                  <a:pt x="5230547" y="4807359"/>
                  <a:pt x="5222959" y="4809989"/>
                </a:cubicBezTo>
                <a:lnTo>
                  <a:pt x="5174657" y="4812979"/>
                </a:lnTo>
                <a:lnTo>
                  <a:pt x="5156551" y="4820202"/>
                </a:lnTo>
                <a:lnTo>
                  <a:pt x="5142595" y="4823602"/>
                </a:lnTo>
                <a:lnTo>
                  <a:pt x="5139593" y="4825703"/>
                </a:lnTo>
                <a:cubicBezTo>
                  <a:pt x="5133873" y="4829743"/>
                  <a:pt x="5128076" y="4833554"/>
                  <a:pt x="5121656" y="4836556"/>
                </a:cubicBezTo>
                <a:cubicBezTo>
                  <a:pt x="5108317" y="4807937"/>
                  <a:pt x="5064853" y="4857373"/>
                  <a:pt x="5065787" y="4829985"/>
                </a:cubicBezTo>
                <a:cubicBezTo>
                  <a:pt x="5028193" y="4841501"/>
                  <a:pt x="5038944" y="4812412"/>
                  <a:pt x="5011510" y="4846366"/>
                </a:cubicBezTo>
                <a:cubicBezTo>
                  <a:pt x="4937023" y="4845983"/>
                  <a:pt x="4916353" y="4832976"/>
                  <a:pt x="4840437" y="4870383"/>
                </a:cubicBezTo>
                <a:cubicBezTo>
                  <a:pt x="4806739" y="4887025"/>
                  <a:pt x="4784106" y="4898171"/>
                  <a:pt x="4762444" y="4898151"/>
                </a:cubicBezTo>
                <a:cubicBezTo>
                  <a:pt x="4741323" y="4902652"/>
                  <a:pt x="4729481" y="4905474"/>
                  <a:pt x="4723182" y="4907166"/>
                </a:cubicBezTo>
                <a:lnTo>
                  <a:pt x="4721173" y="4907914"/>
                </a:lnTo>
                <a:lnTo>
                  <a:pt x="4715524" y="4906639"/>
                </a:lnTo>
                <a:cubicBezTo>
                  <a:pt x="4680148" y="4913595"/>
                  <a:pt x="4524744" y="4914403"/>
                  <a:pt x="4515810" y="4916541"/>
                </a:cubicBezTo>
                <a:cubicBezTo>
                  <a:pt x="4457819" y="4929653"/>
                  <a:pt x="4462659" y="4930394"/>
                  <a:pt x="4428539" y="4927192"/>
                </a:cubicBezTo>
                <a:cubicBezTo>
                  <a:pt x="4423303" y="4923821"/>
                  <a:pt x="4368974" y="4930115"/>
                  <a:pt x="4362872" y="4928538"/>
                </a:cubicBezTo>
                <a:lnTo>
                  <a:pt x="4316962" y="4921923"/>
                </a:lnTo>
                <a:lnTo>
                  <a:pt x="4315106" y="4923264"/>
                </a:lnTo>
                <a:cubicBezTo>
                  <a:pt x="4306123" y="4926635"/>
                  <a:pt x="4299993" y="4926634"/>
                  <a:pt x="4295140" y="4925143"/>
                </a:cubicBezTo>
                <a:lnTo>
                  <a:pt x="4290059" y="4922226"/>
                </a:lnTo>
                <a:lnTo>
                  <a:pt x="4276138" y="4922472"/>
                </a:lnTo>
                <a:lnTo>
                  <a:pt x="4248113" y="4920148"/>
                </a:lnTo>
                <a:lnTo>
                  <a:pt x="4202046" y="4922943"/>
                </a:lnTo>
                <a:cubicBezTo>
                  <a:pt x="4201945" y="4923363"/>
                  <a:pt x="4201842" y="4923782"/>
                  <a:pt x="4201741" y="4924202"/>
                </a:cubicBezTo>
                <a:cubicBezTo>
                  <a:pt x="4200116" y="4927039"/>
                  <a:pt x="4197140" y="4929158"/>
                  <a:pt x="4191245" y="4929836"/>
                </a:cubicBezTo>
                <a:cubicBezTo>
                  <a:pt x="4204212" y="4947125"/>
                  <a:pt x="4161274" y="4945230"/>
                  <a:pt x="4142742" y="4945701"/>
                </a:cubicBezTo>
                <a:cubicBezTo>
                  <a:pt x="4124717" y="4952767"/>
                  <a:pt x="4099099" y="4966347"/>
                  <a:pt x="4083094" y="4972234"/>
                </a:cubicBezTo>
                <a:lnTo>
                  <a:pt x="4074543" y="4973069"/>
                </a:lnTo>
                <a:cubicBezTo>
                  <a:pt x="4074504" y="4973170"/>
                  <a:pt x="4074463" y="4973269"/>
                  <a:pt x="4074424" y="4973368"/>
                </a:cubicBezTo>
                <a:cubicBezTo>
                  <a:pt x="4072678" y="4974152"/>
                  <a:pt x="4069906" y="4974653"/>
                  <a:pt x="4065507" y="4974812"/>
                </a:cubicBezTo>
                <a:lnTo>
                  <a:pt x="4058951" y="4974594"/>
                </a:lnTo>
                <a:lnTo>
                  <a:pt x="4042361" y="4976215"/>
                </a:lnTo>
                <a:lnTo>
                  <a:pt x="4036993" y="4978649"/>
                </a:lnTo>
                <a:lnTo>
                  <a:pt x="4035360" y="4982316"/>
                </a:lnTo>
                <a:lnTo>
                  <a:pt x="4033775" y="4982081"/>
                </a:lnTo>
                <a:cubicBezTo>
                  <a:pt x="4021424" y="4977217"/>
                  <a:pt x="4016874" y="4968841"/>
                  <a:pt x="4004535" y="4994649"/>
                </a:cubicBezTo>
                <a:cubicBezTo>
                  <a:pt x="3976667" y="4987584"/>
                  <a:pt x="3972977" y="5002913"/>
                  <a:pt x="3936843" y="5012106"/>
                </a:cubicBezTo>
                <a:cubicBezTo>
                  <a:pt x="3920506" y="5004382"/>
                  <a:pt x="3908535" y="5009071"/>
                  <a:pt x="3897272" y="5017761"/>
                </a:cubicBezTo>
                <a:cubicBezTo>
                  <a:pt x="3861092" y="5017265"/>
                  <a:pt x="3829628" y="5031135"/>
                  <a:pt x="3789757" y="5037999"/>
                </a:cubicBezTo>
                <a:cubicBezTo>
                  <a:pt x="3741007" y="5052705"/>
                  <a:pt x="3725129" y="5054682"/>
                  <a:pt x="3682510" y="5061922"/>
                </a:cubicBezTo>
                <a:lnTo>
                  <a:pt x="3610032" y="5094193"/>
                </a:lnTo>
                <a:lnTo>
                  <a:pt x="3603852" y="5092831"/>
                </a:lnTo>
                <a:cubicBezTo>
                  <a:pt x="3599580" y="5092212"/>
                  <a:pt x="3596726" y="5092212"/>
                  <a:pt x="3594733" y="5092667"/>
                </a:cubicBezTo>
                <a:lnTo>
                  <a:pt x="3594498" y="5092936"/>
                </a:lnTo>
                <a:lnTo>
                  <a:pt x="3585975" y="5092246"/>
                </a:lnTo>
                <a:cubicBezTo>
                  <a:pt x="3571623" y="5090455"/>
                  <a:pt x="3549389" y="5104654"/>
                  <a:pt x="3536132" y="5101945"/>
                </a:cubicBezTo>
                <a:cubicBezTo>
                  <a:pt x="3513940" y="5106241"/>
                  <a:pt x="3488622" y="5099976"/>
                  <a:pt x="3473220" y="5105606"/>
                </a:cubicBezTo>
                <a:lnTo>
                  <a:pt x="3400725" y="5117654"/>
                </a:lnTo>
                <a:lnTo>
                  <a:pt x="3375935" y="5106247"/>
                </a:lnTo>
                <a:lnTo>
                  <a:pt x="3348219" y="5109860"/>
                </a:lnTo>
                <a:cubicBezTo>
                  <a:pt x="3337206" y="5110533"/>
                  <a:pt x="3327054" y="5111295"/>
                  <a:pt x="3319639" y="5114795"/>
                </a:cubicBezTo>
                <a:lnTo>
                  <a:pt x="3248529" y="5133347"/>
                </a:lnTo>
                <a:lnTo>
                  <a:pt x="3210308" y="5119794"/>
                </a:lnTo>
                <a:cubicBezTo>
                  <a:pt x="3206088" y="5117870"/>
                  <a:pt x="3200152" y="5117326"/>
                  <a:pt x="3190375" y="5119915"/>
                </a:cubicBezTo>
                <a:lnTo>
                  <a:pt x="3188145" y="5121096"/>
                </a:lnTo>
                <a:cubicBezTo>
                  <a:pt x="3182625" y="5119116"/>
                  <a:pt x="3141856" y="5121682"/>
                  <a:pt x="3108596" y="5122416"/>
                </a:cubicBezTo>
                <a:cubicBezTo>
                  <a:pt x="3055968" y="5124842"/>
                  <a:pt x="3048940" y="5117475"/>
                  <a:pt x="2988584" y="5125502"/>
                </a:cubicBezTo>
                <a:cubicBezTo>
                  <a:pt x="2928853" y="5129690"/>
                  <a:pt x="2917951" y="5124649"/>
                  <a:pt x="2876540" y="5133019"/>
                </a:cubicBezTo>
                <a:lnTo>
                  <a:pt x="2626864" y="5133771"/>
                </a:lnTo>
                <a:cubicBezTo>
                  <a:pt x="2562348" y="5111858"/>
                  <a:pt x="2563422" y="5142456"/>
                  <a:pt x="2491422" y="5135486"/>
                </a:cubicBezTo>
                <a:cubicBezTo>
                  <a:pt x="2433091" y="5200962"/>
                  <a:pt x="2455709" y="5160483"/>
                  <a:pt x="2415617" y="5168715"/>
                </a:cubicBezTo>
                <a:lnTo>
                  <a:pt x="2290098" y="5166151"/>
                </a:lnTo>
                <a:cubicBezTo>
                  <a:pt x="2257057" y="5152522"/>
                  <a:pt x="2202458" y="5187690"/>
                  <a:pt x="2161714" y="5169302"/>
                </a:cubicBezTo>
                <a:cubicBezTo>
                  <a:pt x="2122714" y="5172302"/>
                  <a:pt x="2080450" y="5180350"/>
                  <a:pt x="2056089" y="5184144"/>
                </a:cubicBezTo>
                <a:cubicBezTo>
                  <a:pt x="2019828" y="5191108"/>
                  <a:pt x="1978839" y="5203797"/>
                  <a:pt x="1944153" y="5211084"/>
                </a:cubicBezTo>
                <a:cubicBezTo>
                  <a:pt x="1925867" y="5199079"/>
                  <a:pt x="1896027" y="5224183"/>
                  <a:pt x="1847968" y="5227868"/>
                </a:cubicBezTo>
                <a:cubicBezTo>
                  <a:pt x="1827977" y="5213971"/>
                  <a:pt x="1815570" y="5230544"/>
                  <a:pt x="1777083" y="5212267"/>
                </a:cubicBezTo>
                <a:cubicBezTo>
                  <a:pt x="1775439" y="5214216"/>
                  <a:pt x="1773397" y="5216035"/>
                  <a:pt x="1771025" y="5217668"/>
                </a:cubicBezTo>
                <a:cubicBezTo>
                  <a:pt x="1757251" y="5227146"/>
                  <a:pt x="1735528" y="5228402"/>
                  <a:pt x="1722509" y="5220470"/>
                </a:cubicBezTo>
                <a:cubicBezTo>
                  <a:pt x="1691779" y="5208440"/>
                  <a:pt x="1662321" y="5203305"/>
                  <a:pt x="1633941" y="5200774"/>
                </a:cubicBezTo>
                <a:lnTo>
                  <a:pt x="1586145" y="5210184"/>
                </a:lnTo>
                <a:cubicBezTo>
                  <a:pt x="1567948" y="5215416"/>
                  <a:pt x="1545900" y="5226363"/>
                  <a:pt x="1524748" y="5232173"/>
                </a:cubicBezTo>
                <a:cubicBezTo>
                  <a:pt x="1502586" y="5235395"/>
                  <a:pt x="1478013" y="5230993"/>
                  <a:pt x="1459242" y="5245044"/>
                </a:cubicBezTo>
                <a:cubicBezTo>
                  <a:pt x="1421474" y="5260197"/>
                  <a:pt x="1374524" y="5244220"/>
                  <a:pt x="1349457" y="5280705"/>
                </a:cubicBezTo>
                <a:cubicBezTo>
                  <a:pt x="1273276" y="5302389"/>
                  <a:pt x="1121512" y="5336260"/>
                  <a:pt x="1009212" y="5361227"/>
                </a:cubicBezTo>
                <a:cubicBezTo>
                  <a:pt x="939016" y="5373529"/>
                  <a:pt x="866895" y="5370149"/>
                  <a:pt x="808572" y="5377024"/>
                </a:cubicBezTo>
                <a:cubicBezTo>
                  <a:pt x="802823" y="5374184"/>
                  <a:pt x="726016" y="5397963"/>
                  <a:pt x="719549" y="5396991"/>
                </a:cubicBezTo>
                <a:lnTo>
                  <a:pt x="698795" y="5397657"/>
                </a:lnTo>
                <a:cubicBezTo>
                  <a:pt x="689833" y="5401894"/>
                  <a:pt x="683492" y="5402495"/>
                  <a:pt x="678327" y="5401487"/>
                </a:cubicBezTo>
                <a:lnTo>
                  <a:pt x="672784" y="5399085"/>
                </a:lnTo>
                <a:lnTo>
                  <a:pt x="658406" y="5400696"/>
                </a:lnTo>
                <a:lnTo>
                  <a:pt x="629185" y="5401132"/>
                </a:lnTo>
                <a:lnTo>
                  <a:pt x="624558" y="5403782"/>
                </a:lnTo>
                <a:lnTo>
                  <a:pt x="581798" y="5408438"/>
                </a:lnTo>
                <a:cubicBezTo>
                  <a:pt x="581736" y="5408865"/>
                  <a:pt x="581671" y="5409294"/>
                  <a:pt x="581608" y="5409722"/>
                </a:cubicBezTo>
                <a:cubicBezTo>
                  <a:pt x="580204" y="5412704"/>
                  <a:pt x="577331" y="5415106"/>
                  <a:pt x="571299" y="5416358"/>
                </a:cubicBezTo>
                <a:cubicBezTo>
                  <a:pt x="551623" y="5426267"/>
                  <a:pt x="484499" y="5459654"/>
                  <a:pt x="463549" y="5469173"/>
                </a:cubicBezTo>
                <a:cubicBezTo>
                  <a:pt x="453136" y="5470720"/>
                  <a:pt x="449731" y="5472678"/>
                  <a:pt x="445606" y="5473465"/>
                </a:cubicBezTo>
                <a:lnTo>
                  <a:pt x="438799" y="5473893"/>
                </a:lnTo>
                <a:cubicBezTo>
                  <a:pt x="417222" y="5482183"/>
                  <a:pt x="343312" y="5513407"/>
                  <a:pt x="316138" y="5523213"/>
                </a:cubicBezTo>
                <a:cubicBezTo>
                  <a:pt x="298481" y="5517132"/>
                  <a:pt x="286556" y="5522972"/>
                  <a:pt x="275748" y="5532726"/>
                </a:cubicBezTo>
                <a:cubicBezTo>
                  <a:pt x="238274" y="5535784"/>
                  <a:pt x="207076" y="5552679"/>
                  <a:pt x="166496" y="5563424"/>
                </a:cubicBezTo>
                <a:lnTo>
                  <a:pt x="0" y="5629888"/>
                </a:lnTo>
                <a:close/>
              </a:path>
            </a:pathLst>
          </a:custGeom>
        </p:spPr>
      </p:pic>
    </p:spTree>
    <p:extLst>
      <p:ext uri="{BB962C8B-B14F-4D97-AF65-F5344CB8AC3E}">
        <p14:creationId xmlns:p14="http://schemas.microsoft.com/office/powerpoint/2010/main" val="2930741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person, underpants&#10;&#10;Description automatically generated">
            <a:extLst>
              <a:ext uri="{FF2B5EF4-FFF2-40B4-BE49-F238E27FC236}">
                <a16:creationId xmlns:a16="http://schemas.microsoft.com/office/drawing/2014/main" id="{8A0A99B1-BFB8-461A-931A-EA230A499731}"/>
              </a:ext>
            </a:extLst>
          </p:cNvPr>
          <p:cNvPicPr>
            <a:picLocks noChangeAspect="1"/>
          </p:cNvPicPr>
          <p:nvPr/>
        </p:nvPicPr>
        <p:blipFill rotWithShape="1">
          <a:blip r:embed="rId2">
            <a:extLst>
              <a:ext uri="{28A0092B-C50C-407E-A947-70E740481C1C}">
                <a14:useLocalDpi xmlns:a14="http://schemas.microsoft.com/office/drawing/2010/main" val="0"/>
              </a:ext>
            </a:extLst>
          </a:blip>
          <a:srcRect l="5318" t="2378" r="40605"/>
          <a:stretch/>
        </p:blipFill>
        <p:spPr>
          <a:xfrm>
            <a:off x="4956048" y="0"/>
            <a:ext cx="723595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6FBFD85-04BD-4DA7-8216-927AED7F9C12}"/>
              </a:ext>
            </a:extLst>
          </p:cNvPr>
          <p:cNvSpPr/>
          <p:nvPr/>
        </p:nvSpPr>
        <p:spPr>
          <a:xfrm>
            <a:off x="0" y="-10"/>
            <a:ext cx="5140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EAEF186-8F72-4141-92BA-26A0CCBBB4D6}"/>
              </a:ext>
            </a:extLst>
          </p:cNvPr>
          <p:cNvSpPr/>
          <p:nvPr/>
        </p:nvSpPr>
        <p:spPr>
          <a:xfrm>
            <a:off x="5140712" y="-10"/>
            <a:ext cx="7062130"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A75053-301C-4D5D-8FA1-B74F3CEF2395}"/>
              </a:ext>
            </a:extLst>
          </p:cNvPr>
          <p:cNvSpPr>
            <a:spLocks noGrp="1"/>
          </p:cNvSpPr>
          <p:nvPr>
            <p:ph type="ctrTitle"/>
          </p:nvPr>
        </p:nvSpPr>
        <p:spPr>
          <a:xfrm>
            <a:off x="477980" y="517817"/>
            <a:ext cx="7246794" cy="992791"/>
          </a:xfrm>
        </p:spPr>
        <p:txBody>
          <a:bodyPr anchor="ctr">
            <a:normAutofit/>
          </a:bodyPr>
          <a:lstStyle/>
          <a:p>
            <a:pPr algn="l"/>
            <a:r>
              <a:rPr lang="en-US" sz="4000" dirty="0">
                <a:latin typeface="Britannic Bold" panose="020B0903060703020204" pitchFamily="34" charset="0"/>
              </a:rPr>
              <a:t>We confess Jesus in baptism</a:t>
            </a:r>
          </a:p>
        </p:txBody>
      </p:sp>
      <p:sp>
        <p:nvSpPr>
          <p:cNvPr id="3" name="Subtitle 2">
            <a:extLst>
              <a:ext uri="{FF2B5EF4-FFF2-40B4-BE49-F238E27FC236}">
                <a16:creationId xmlns:a16="http://schemas.microsoft.com/office/drawing/2014/main" id="{37BA4182-9DC8-4D73-8FF4-669EDDF67445}"/>
              </a:ext>
            </a:extLst>
          </p:cNvPr>
          <p:cNvSpPr>
            <a:spLocks noGrp="1"/>
          </p:cNvSpPr>
          <p:nvPr>
            <p:ph type="subTitle" idx="1"/>
          </p:nvPr>
        </p:nvSpPr>
        <p:spPr>
          <a:xfrm>
            <a:off x="477980" y="1771651"/>
            <a:ext cx="10990120" cy="4309414"/>
          </a:xfrm>
        </p:spPr>
        <p:txBody>
          <a:bodyPr>
            <a:normAutofit/>
          </a:bodyPr>
          <a:lstStyle/>
          <a:p>
            <a:pPr marL="457200" indent="-457200" algn="l">
              <a:buClr>
                <a:srgbClr val="FF0000"/>
              </a:buClr>
              <a:buFont typeface="Georgia" panose="02040502050405020303" pitchFamily="18" charset="0"/>
              <a:buChar char="—"/>
            </a:pPr>
            <a:r>
              <a:rPr lang="en-US" sz="3200" dirty="0">
                <a:latin typeface="Georgia" panose="02040502050405020303" pitchFamily="18" charset="0"/>
              </a:rPr>
              <a:t>Plan of Salvation</a:t>
            </a:r>
          </a:p>
          <a:p>
            <a:pPr marL="914400" lvl="1" indent="-457200" algn="l">
              <a:buClr>
                <a:srgbClr val="00B0F0"/>
              </a:buClr>
              <a:buFont typeface="Georgia" panose="02040502050405020303" pitchFamily="18" charset="0"/>
              <a:buChar char="—"/>
            </a:pPr>
            <a:r>
              <a:rPr lang="en-US" sz="2800" b="1" dirty="0">
                <a:latin typeface="Georgia" panose="02040502050405020303" pitchFamily="18" charset="0"/>
              </a:rPr>
              <a:t>Hear – Believe – Repent – Confess – Be Baptized</a:t>
            </a:r>
          </a:p>
          <a:p>
            <a:pPr marL="1371600" lvl="2" indent="-457200" algn="l">
              <a:buClr>
                <a:srgbClr val="92D050"/>
              </a:buClr>
              <a:buFont typeface="Georgia" panose="02040502050405020303" pitchFamily="18" charset="0"/>
              <a:buChar char="—"/>
            </a:pPr>
            <a:r>
              <a:rPr lang="en-US" sz="2600" dirty="0">
                <a:latin typeface="Georgia" panose="02040502050405020303" pitchFamily="18" charset="0"/>
              </a:rPr>
              <a:t>Matthew 10:32-33 </a:t>
            </a:r>
            <a:r>
              <a:rPr lang="en-US" sz="2400" dirty="0">
                <a:latin typeface="Georgia" panose="02040502050405020303" pitchFamily="18" charset="0"/>
              </a:rPr>
              <a:t>“Therefore whoever confesses Me before men, him I will also confess before My Father who is in heaven. </a:t>
            </a:r>
            <a:r>
              <a:rPr lang="en-US" sz="2400" baseline="30000" dirty="0">
                <a:latin typeface="Georgia" panose="02040502050405020303" pitchFamily="18" charset="0"/>
              </a:rPr>
              <a:t>33 </a:t>
            </a:r>
            <a:r>
              <a:rPr lang="en-US" sz="2400" dirty="0">
                <a:latin typeface="Georgia" panose="02040502050405020303" pitchFamily="18" charset="0"/>
              </a:rPr>
              <a:t>But whoever denies Me before men, him I will also deny before My Father who is in heaven.</a:t>
            </a:r>
          </a:p>
          <a:p>
            <a:pPr marL="1371600" lvl="2" indent="-457200" algn="l">
              <a:buClr>
                <a:srgbClr val="92D050"/>
              </a:buClr>
              <a:buFont typeface="Georgia" panose="02040502050405020303" pitchFamily="18" charset="0"/>
              <a:buChar char="—"/>
            </a:pPr>
            <a:r>
              <a:rPr lang="en-US" sz="2400" dirty="0">
                <a:latin typeface="Georgia" panose="02040502050405020303" pitchFamily="18" charset="0"/>
              </a:rPr>
              <a:t>Romans 10:9-10</a:t>
            </a:r>
            <a:r>
              <a:rPr lang="en-US" sz="2400" baseline="30000" dirty="0"/>
              <a:t> </a:t>
            </a:r>
            <a:r>
              <a:rPr lang="en-US" sz="2400" dirty="0">
                <a:latin typeface="Georgia" panose="02040502050405020303" pitchFamily="18" charset="0"/>
              </a:rPr>
              <a:t>that if you confess with your mouth the Lord Jesus and believe in your heart that God has raised Him from the dead, you will be saved. </a:t>
            </a:r>
            <a:r>
              <a:rPr lang="en-US" sz="2400" baseline="30000" dirty="0">
                <a:latin typeface="Georgia" panose="02040502050405020303" pitchFamily="18" charset="0"/>
              </a:rPr>
              <a:t>10 </a:t>
            </a:r>
            <a:r>
              <a:rPr lang="en-US" sz="2400" dirty="0">
                <a:latin typeface="Georgia" panose="02040502050405020303" pitchFamily="18" charset="0"/>
              </a:rPr>
              <a:t>For with the heart one believes unto righteousness, and with the mouth confession is made unto salvation. </a:t>
            </a:r>
          </a:p>
        </p:txBody>
      </p:sp>
    </p:spTree>
    <p:extLst>
      <p:ext uri="{BB962C8B-B14F-4D97-AF65-F5344CB8AC3E}">
        <p14:creationId xmlns:p14="http://schemas.microsoft.com/office/powerpoint/2010/main" val="32516918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person, underpants&#10;&#10;Description automatically generated">
            <a:extLst>
              <a:ext uri="{FF2B5EF4-FFF2-40B4-BE49-F238E27FC236}">
                <a16:creationId xmlns:a16="http://schemas.microsoft.com/office/drawing/2014/main" id="{8A0A99B1-BFB8-461A-931A-EA230A499731}"/>
              </a:ext>
            </a:extLst>
          </p:cNvPr>
          <p:cNvPicPr>
            <a:picLocks noChangeAspect="1"/>
          </p:cNvPicPr>
          <p:nvPr/>
        </p:nvPicPr>
        <p:blipFill rotWithShape="1">
          <a:blip r:embed="rId2">
            <a:extLst>
              <a:ext uri="{28A0092B-C50C-407E-A947-70E740481C1C}">
                <a14:useLocalDpi xmlns:a14="http://schemas.microsoft.com/office/drawing/2010/main" val="0"/>
              </a:ext>
            </a:extLst>
          </a:blip>
          <a:srcRect l="5318" t="2378" r="40605"/>
          <a:stretch/>
        </p:blipFill>
        <p:spPr>
          <a:xfrm>
            <a:off x="4956048" y="0"/>
            <a:ext cx="723595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6FBFD85-04BD-4DA7-8216-927AED7F9C12}"/>
              </a:ext>
            </a:extLst>
          </p:cNvPr>
          <p:cNvSpPr/>
          <p:nvPr/>
        </p:nvSpPr>
        <p:spPr>
          <a:xfrm>
            <a:off x="0" y="-10"/>
            <a:ext cx="5140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EAEF186-8F72-4141-92BA-26A0CCBBB4D6}"/>
              </a:ext>
            </a:extLst>
          </p:cNvPr>
          <p:cNvSpPr/>
          <p:nvPr/>
        </p:nvSpPr>
        <p:spPr>
          <a:xfrm>
            <a:off x="5140712" y="-60607"/>
            <a:ext cx="7062130"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A75053-301C-4D5D-8FA1-B74F3CEF2395}"/>
              </a:ext>
            </a:extLst>
          </p:cNvPr>
          <p:cNvSpPr>
            <a:spLocks noGrp="1"/>
          </p:cNvSpPr>
          <p:nvPr>
            <p:ph type="ctrTitle"/>
          </p:nvPr>
        </p:nvSpPr>
        <p:spPr>
          <a:xfrm>
            <a:off x="477980" y="517817"/>
            <a:ext cx="7246794" cy="992791"/>
          </a:xfrm>
        </p:spPr>
        <p:txBody>
          <a:bodyPr anchor="ctr">
            <a:normAutofit/>
          </a:bodyPr>
          <a:lstStyle/>
          <a:p>
            <a:pPr algn="l"/>
            <a:r>
              <a:rPr lang="en-US" sz="4000" dirty="0">
                <a:latin typeface="Britannic Bold" panose="020B0903060703020204" pitchFamily="34" charset="0"/>
              </a:rPr>
              <a:t>We confess Jesus in baptism</a:t>
            </a:r>
          </a:p>
        </p:txBody>
      </p:sp>
      <p:sp>
        <p:nvSpPr>
          <p:cNvPr id="3" name="Subtitle 2">
            <a:extLst>
              <a:ext uri="{FF2B5EF4-FFF2-40B4-BE49-F238E27FC236}">
                <a16:creationId xmlns:a16="http://schemas.microsoft.com/office/drawing/2014/main" id="{37BA4182-9DC8-4D73-8FF4-669EDDF67445}"/>
              </a:ext>
            </a:extLst>
          </p:cNvPr>
          <p:cNvSpPr>
            <a:spLocks noGrp="1"/>
          </p:cNvSpPr>
          <p:nvPr>
            <p:ph type="subTitle" idx="1"/>
          </p:nvPr>
        </p:nvSpPr>
        <p:spPr>
          <a:xfrm>
            <a:off x="477980" y="1771651"/>
            <a:ext cx="10990120" cy="4309414"/>
          </a:xfrm>
        </p:spPr>
        <p:txBody>
          <a:bodyPr>
            <a:normAutofit/>
          </a:bodyPr>
          <a:lstStyle/>
          <a:p>
            <a:pPr marL="457200" indent="-457200" algn="l">
              <a:buClr>
                <a:srgbClr val="FF0000"/>
              </a:buClr>
              <a:buFont typeface="Georgia" panose="02040502050405020303" pitchFamily="18" charset="0"/>
              <a:buChar char="—"/>
            </a:pPr>
            <a:r>
              <a:rPr lang="en-US" sz="3200" dirty="0">
                <a:latin typeface="Georgia" panose="02040502050405020303" pitchFamily="18" charset="0"/>
              </a:rPr>
              <a:t>Plan of Salvation</a:t>
            </a:r>
          </a:p>
          <a:p>
            <a:pPr marL="914400" lvl="1" indent="-457200" algn="l">
              <a:buClr>
                <a:srgbClr val="00B0F0"/>
              </a:buClr>
              <a:buFont typeface="Georgia" panose="02040502050405020303" pitchFamily="18" charset="0"/>
              <a:buChar char="—"/>
            </a:pPr>
            <a:r>
              <a:rPr lang="en-US" sz="2800" b="1" dirty="0">
                <a:latin typeface="Georgia" panose="02040502050405020303" pitchFamily="18" charset="0"/>
              </a:rPr>
              <a:t>Hear – Believe – Repent – Confess – Be Baptized</a:t>
            </a:r>
          </a:p>
          <a:p>
            <a:pPr marL="1371600" lvl="2" indent="-457200" algn="l">
              <a:buClr>
                <a:srgbClr val="92D050"/>
              </a:buClr>
              <a:buFont typeface="Georgia" panose="02040502050405020303" pitchFamily="18" charset="0"/>
              <a:buChar char="—"/>
            </a:pPr>
            <a:r>
              <a:rPr lang="en-US" sz="2400" dirty="0">
                <a:latin typeface="Georgia" panose="02040502050405020303" pitchFamily="18" charset="0"/>
              </a:rPr>
              <a:t>Acts 8:35-38 Then Philip opened his mouth, and beginning at this Scripture, preached Jesus to him. </a:t>
            </a:r>
            <a:r>
              <a:rPr lang="en-US" sz="2400" baseline="30000" dirty="0">
                <a:latin typeface="Georgia" panose="02040502050405020303" pitchFamily="18" charset="0"/>
              </a:rPr>
              <a:t>36 </a:t>
            </a:r>
            <a:r>
              <a:rPr lang="en-US" sz="2400" dirty="0">
                <a:latin typeface="Georgia" panose="02040502050405020303" pitchFamily="18" charset="0"/>
              </a:rPr>
              <a:t>Now as they went down the road, they came to some water. And the eunuch said, “See, </a:t>
            </a:r>
            <a:r>
              <a:rPr lang="en-US" sz="2400" i="1" dirty="0">
                <a:latin typeface="Georgia" panose="02040502050405020303" pitchFamily="18" charset="0"/>
              </a:rPr>
              <a:t>here is</a:t>
            </a:r>
            <a:r>
              <a:rPr lang="en-US" sz="2400" dirty="0">
                <a:latin typeface="Georgia" panose="02040502050405020303" pitchFamily="18" charset="0"/>
              </a:rPr>
              <a:t> water. What hinders me from being baptized?”</a:t>
            </a:r>
          </a:p>
          <a:p>
            <a:pPr marL="1371600" lvl="2" indent="-457200" algn="l">
              <a:buClr>
                <a:srgbClr val="92D050"/>
              </a:buClr>
              <a:buFont typeface="Georgia" panose="02040502050405020303" pitchFamily="18" charset="0"/>
              <a:buChar char="—"/>
            </a:pPr>
            <a:r>
              <a:rPr lang="en-US" sz="2400" baseline="30000" dirty="0">
                <a:latin typeface="Georgia" panose="02040502050405020303" pitchFamily="18" charset="0"/>
              </a:rPr>
              <a:t>37 </a:t>
            </a:r>
            <a:r>
              <a:rPr lang="en-US" sz="2400" dirty="0">
                <a:latin typeface="Georgia" panose="02040502050405020303" pitchFamily="18" charset="0"/>
              </a:rPr>
              <a:t>Then Philip said, “If you believe with all your heart, you </a:t>
            </a:r>
            <a:r>
              <a:rPr lang="en-US" sz="2400" dirty="0" err="1">
                <a:latin typeface="Georgia" panose="02040502050405020303" pitchFamily="18" charset="0"/>
              </a:rPr>
              <a:t>may.”And</a:t>
            </a:r>
            <a:r>
              <a:rPr lang="en-US" sz="2400" dirty="0">
                <a:latin typeface="Georgia" panose="02040502050405020303" pitchFamily="18" charset="0"/>
              </a:rPr>
              <a:t> he answered and said, “I believe that Jesus Christ is the Son of God.” </a:t>
            </a:r>
            <a:r>
              <a:rPr lang="en-US" sz="2400" baseline="30000" dirty="0">
                <a:latin typeface="Georgia" panose="02040502050405020303" pitchFamily="18" charset="0"/>
              </a:rPr>
              <a:t>38 </a:t>
            </a:r>
            <a:r>
              <a:rPr lang="en-US" sz="2400" dirty="0">
                <a:latin typeface="Georgia" panose="02040502050405020303" pitchFamily="18" charset="0"/>
              </a:rPr>
              <a:t>So he commanded the chariot to stand still. And both Philip and the eunuch went down into the water, and he baptized him.</a:t>
            </a:r>
          </a:p>
          <a:p>
            <a:pPr marL="1371600" lvl="2" indent="-457200" algn="l">
              <a:buClr>
                <a:srgbClr val="92D050"/>
              </a:buClr>
              <a:buFont typeface="Georgia" panose="02040502050405020303" pitchFamily="18" charset="0"/>
              <a:buChar char="—"/>
            </a:pPr>
            <a:endParaRPr lang="en-US" sz="2400" dirty="0">
              <a:latin typeface="Georgia" panose="02040502050405020303" pitchFamily="18" charset="0"/>
            </a:endParaRPr>
          </a:p>
        </p:txBody>
      </p:sp>
    </p:spTree>
    <p:extLst>
      <p:ext uri="{BB962C8B-B14F-4D97-AF65-F5344CB8AC3E}">
        <p14:creationId xmlns:p14="http://schemas.microsoft.com/office/powerpoint/2010/main" val="5780701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person, underpants&#10;&#10;Description automatically generated">
            <a:extLst>
              <a:ext uri="{FF2B5EF4-FFF2-40B4-BE49-F238E27FC236}">
                <a16:creationId xmlns:a16="http://schemas.microsoft.com/office/drawing/2014/main" id="{8A0A99B1-BFB8-461A-931A-EA230A499731}"/>
              </a:ext>
            </a:extLst>
          </p:cNvPr>
          <p:cNvPicPr>
            <a:picLocks noChangeAspect="1"/>
          </p:cNvPicPr>
          <p:nvPr/>
        </p:nvPicPr>
        <p:blipFill rotWithShape="1">
          <a:blip r:embed="rId2">
            <a:extLst>
              <a:ext uri="{28A0092B-C50C-407E-A947-70E740481C1C}">
                <a14:useLocalDpi xmlns:a14="http://schemas.microsoft.com/office/drawing/2010/main" val="0"/>
              </a:ext>
            </a:extLst>
          </a:blip>
          <a:srcRect l="5318" t="2378" r="40605"/>
          <a:stretch/>
        </p:blipFill>
        <p:spPr>
          <a:xfrm>
            <a:off x="4956048" y="0"/>
            <a:ext cx="723595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6FBFD85-04BD-4DA7-8216-927AED7F9C12}"/>
              </a:ext>
            </a:extLst>
          </p:cNvPr>
          <p:cNvSpPr/>
          <p:nvPr/>
        </p:nvSpPr>
        <p:spPr>
          <a:xfrm>
            <a:off x="0" y="-10"/>
            <a:ext cx="5140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EAEF186-8F72-4141-92BA-26A0CCBBB4D6}"/>
              </a:ext>
            </a:extLst>
          </p:cNvPr>
          <p:cNvSpPr/>
          <p:nvPr/>
        </p:nvSpPr>
        <p:spPr>
          <a:xfrm>
            <a:off x="5140712" y="-60607"/>
            <a:ext cx="7062130"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A75053-301C-4D5D-8FA1-B74F3CEF2395}"/>
              </a:ext>
            </a:extLst>
          </p:cNvPr>
          <p:cNvSpPr>
            <a:spLocks noGrp="1"/>
          </p:cNvSpPr>
          <p:nvPr>
            <p:ph type="ctrTitle"/>
          </p:nvPr>
        </p:nvSpPr>
        <p:spPr>
          <a:xfrm>
            <a:off x="477980" y="517817"/>
            <a:ext cx="7246794" cy="992791"/>
          </a:xfrm>
        </p:spPr>
        <p:txBody>
          <a:bodyPr anchor="ctr">
            <a:normAutofit fontScale="90000"/>
          </a:bodyPr>
          <a:lstStyle/>
          <a:p>
            <a:pPr algn="l"/>
            <a:r>
              <a:rPr lang="en-US" sz="4000" dirty="0">
                <a:latin typeface="Britannic Bold" panose="020B0903060703020204" pitchFamily="34" charset="0"/>
              </a:rPr>
              <a:t>Whoever confesses me before men</a:t>
            </a:r>
          </a:p>
        </p:txBody>
      </p:sp>
      <p:sp>
        <p:nvSpPr>
          <p:cNvPr id="3" name="Subtitle 2">
            <a:extLst>
              <a:ext uri="{FF2B5EF4-FFF2-40B4-BE49-F238E27FC236}">
                <a16:creationId xmlns:a16="http://schemas.microsoft.com/office/drawing/2014/main" id="{37BA4182-9DC8-4D73-8FF4-669EDDF67445}"/>
              </a:ext>
            </a:extLst>
          </p:cNvPr>
          <p:cNvSpPr>
            <a:spLocks noGrp="1"/>
          </p:cNvSpPr>
          <p:nvPr>
            <p:ph type="subTitle" idx="1"/>
          </p:nvPr>
        </p:nvSpPr>
        <p:spPr>
          <a:xfrm>
            <a:off x="477980" y="1771651"/>
            <a:ext cx="10990120" cy="4309414"/>
          </a:xfrm>
        </p:spPr>
        <p:txBody>
          <a:bodyPr>
            <a:normAutofit/>
          </a:bodyPr>
          <a:lstStyle/>
          <a:p>
            <a:pPr marL="457200" indent="-457200" algn="l">
              <a:buClr>
                <a:srgbClr val="FF0000"/>
              </a:buClr>
              <a:buFont typeface="Georgia" panose="02040502050405020303" pitchFamily="18" charset="0"/>
              <a:buChar char="—"/>
            </a:pPr>
            <a:r>
              <a:rPr lang="en-US" sz="3200" dirty="0">
                <a:latin typeface="Georgia" panose="02040502050405020303" pitchFamily="18" charset="0"/>
              </a:rPr>
              <a:t>Context of Matthew 10</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Disciples sent out as sheep in midst of wolves</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Be prepared to face opposition</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Will cause division among families</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Disciple will be treated as Jesus was</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Fear God and not men</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Jesus did not come to bring peace</a:t>
            </a:r>
          </a:p>
          <a:p>
            <a:pPr marL="914400" lvl="1" indent="-457200" algn="l">
              <a:buClr>
                <a:srgbClr val="00B0F0"/>
              </a:buClr>
              <a:buFont typeface="Georgia" panose="02040502050405020303" pitchFamily="18" charset="0"/>
              <a:buChar char="—"/>
            </a:pPr>
            <a:endParaRPr lang="en-US" sz="2800" dirty="0">
              <a:latin typeface="Georgia" panose="02040502050405020303" pitchFamily="18" charset="0"/>
            </a:endParaRPr>
          </a:p>
        </p:txBody>
      </p:sp>
    </p:spTree>
    <p:extLst>
      <p:ext uri="{BB962C8B-B14F-4D97-AF65-F5344CB8AC3E}">
        <p14:creationId xmlns:p14="http://schemas.microsoft.com/office/powerpoint/2010/main" val="20851953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person, underpants&#10;&#10;Description automatically generated">
            <a:extLst>
              <a:ext uri="{FF2B5EF4-FFF2-40B4-BE49-F238E27FC236}">
                <a16:creationId xmlns:a16="http://schemas.microsoft.com/office/drawing/2014/main" id="{8A0A99B1-BFB8-461A-931A-EA230A499731}"/>
              </a:ext>
            </a:extLst>
          </p:cNvPr>
          <p:cNvPicPr>
            <a:picLocks noChangeAspect="1"/>
          </p:cNvPicPr>
          <p:nvPr/>
        </p:nvPicPr>
        <p:blipFill rotWithShape="1">
          <a:blip r:embed="rId2">
            <a:extLst>
              <a:ext uri="{28A0092B-C50C-407E-A947-70E740481C1C}">
                <a14:useLocalDpi xmlns:a14="http://schemas.microsoft.com/office/drawing/2010/main" val="0"/>
              </a:ext>
            </a:extLst>
          </a:blip>
          <a:srcRect l="5318" t="2378" r="40605"/>
          <a:stretch/>
        </p:blipFill>
        <p:spPr>
          <a:xfrm>
            <a:off x="4956048" y="0"/>
            <a:ext cx="723595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6FBFD85-04BD-4DA7-8216-927AED7F9C12}"/>
              </a:ext>
            </a:extLst>
          </p:cNvPr>
          <p:cNvSpPr/>
          <p:nvPr/>
        </p:nvSpPr>
        <p:spPr>
          <a:xfrm>
            <a:off x="0" y="-10"/>
            <a:ext cx="5140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EAEF186-8F72-4141-92BA-26A0CCBBB4D6}"/>
              </a:ext>
            </a:extLst>
          </p:cNvPr>
          <p:cNvSpPr/>
          <p:nvPr/>
        </p:nvSpPr>
        <p:spPr>
          <a:xfrm>
            <a:off x="5140712" y="-60607"/>
            <a:ext cx="7062130"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A75053-301C-4D5D-8FA1-B74F3CEF2395}"/>
              </a:ext>
            </a:extLst>
          </p:cNvPr>
          <p:cNvSpPr>
            <a:spLocks noGrp="1"/>
          </p:cNvSpPr>
          <p:nvPr>
            <p:ph type="ctrTitle"/>
          </p:nvPr>
        </p:nvSpPr>
        <p:spPr>
          <a:xfrm>
            <a:off x="477980" y="517817"/>
            <a:ext cx="7246794" cy="992791"/>
          </a:xfrm>
        </p:spPr>
        <p:txBody>
          <a:bodyPr anchor="ctr">
            <a:normAutofit/>
          </a:bodyPr>
          <a:lstStyle/>
          <a:p>
            <a:pPr algn="l"/>
            <a:r>
              <a:rPr lang="en-US" sz="4000" dirty="0">
                <a:latin typeface="Britannic Bold" panose="020B0903060703020204" pitchFamily="34" charset="0"/>
              </a:rPr>
              <a:t>Jesus will confess or deny us</a:t>
            </a:r>
          </a:p>
        </p:txBody>
      </p:sp>
      <p:sp>
        <p:nvSpPr>
          <p:cNvPr id="3" name="Subtitle 2">
            <a:extLst>
              <a:ext uri="{FF2B5EF4-FFF2-40B4-BE49-F238E27FC236}">
                <a16:creationId xmlns:a16="http://schemas.microsoft.com/office/drawing/2014/main" id="{37BA4182-9DC8-4D73-8FF4-669EDDF67445}"/>
              </a:ext>
            </a:extLst>
          </p:cNvPr>
          <p:cNvSpPr>
            <a:spLocks noGrp="1"/>
          </p:cNvSpPr>
          <p:nvPr>
            <p:ph type="subTitle" idx="1"/>
          </p:nvPr>
        </p:nvSpPr>
        <p:spPr>
          <a:xfrm>
            <a:off x="477980" y="1771651"/>
            <a:ext cx="10990120" cy="4309414"/>
          </a:xfrm>
        </p:spPr>
        <p:txBody>
          <a:bodyPr>
            <a:normAutofit/>
          </a:bodyPr>
          <a:lstStyle/>
          <a:p>
            <a:pPr marL="457200" indent="-457200" algn="l">
              <a:buClr>
                <a:srgbClr val="FF0000"/>
              </a:buClr>
              <a:buFont typeface="Georgia" panose="02040502050405020303" pitchFamily="18" charset="0"/>
              <a:buChar char="—"/>
            </a:pPr>
            <a:r>
              <a:rPr lang="en-US" sz="3200" dirty="0">
                <a:latin typeface="Georgia" panose="02040502050405020303" pitchFamily="18" charset="0"/>
              </a:rPr>
              <a:t>Confessing Jesus can be costly</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Mark 8:36-38 For whoever is ashamed of Me and My words in this adulterous and sinful generation, of him the Son of Man also will be ashamed when He comes in the glory of His Father with the holy angels.” (Luke 9:26)</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Peter’s denial..  Mark 14:66-72</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Luke 9:23 Then He said to </a:t>
            </a:r>
            <a:r>
              <a:rPr lang="en-US" sz="2800" i="1" dirty="0">
                <a:latin typeface="Georgia" panose="02040502050405020303" pitchFamily="18" charset="0"/>
              </a:rPr>
              <a:t>them</a:t>
            </a:r>
            <a:r>
              <a:rPr lang="en-US" sz="2800" dirty="0">
                <a:latin typeface="Georgia" panose="02040502050405020303" pitchFamily="18" charset="0"/>
              </a:rPr>
              <a:t> all, “If anyone desires to come after Me, let him deny himself, and take up his cross </a:t>
            </a:r>
            <a:r>
              <a:rPr lang="en-US" sz="2800" baseline="30000" dirty="0">
                <a:latin typeface="Georgia" panose="02040502050405020303" pitchFamily="18" charset="0"/>
              </a:rPr>
              <a:t>[</a:t>
            </a:r>
            <a:r>
              <a:rPr lang="en-US" sz="2800" baseline="30000" dirty="0">
                <a:latin typeface="Georgia" panose="02040502050405020303" pitchFamily="18" charset="0"/>
                <a:hlinkClick r:id="rId3" tooltip="See footnote a"/>
              </a:rPr>
              <a:t>a</a:t>
            </a:r>
            <a:r>
              <a:rPr lang="en-US" sz="2800" baseline="30000" dirty="0">
                <a:latin typeface="Georgia" panose="02040502050405020303" pitchFamily="18" charset="0"/>
              </a:rPr>
              <a:t>]</a:t>
            </a:r>
            <a:r>
              <a:rPr lang="en-US" sz="2800" dirty="0">
                <a:latin typeface="Georgia" panose="02040502050405020303" pitchFamily="18" charset="0"/>
              </a:rPr>
              <a:t>daily, and follow Me.</a:t>
            </a:r>
          </a:p>
          <a:p>
            <a:pPr lvl="1" algn="l">
              <a:buClr>
                <a:srgbClr val="00B0F0"/>
              </a:buClr>
            </a:pPr>
            <a:endParaRPr lang="en-US" sz="2800" dirty="0">
              <a:latin typeface="Georgia" panose="02040502050405020303" pitchFamily="18" charset="0"/>
            </a:endParaRPr>
          </a:p>
          <a:p>
            <a:pPr marL="914400" lvl="1" indent="-457200" algn="l">
              <a:buClr>
                <a:srgbClr val="00B0F0"/>
              </a:buClr>
              <a:buFont typeface="Georgia" panose="02040502050405020303" pitchFamily="18" charset="0"/>
              <a:buChar char="—"/>
            </a:pPr>
            <a:endParaRPr lang="en-US" sz="2800" dirty="0">
              <a:latin typeface="Georgia" panose="02040502050405020303" pitchFamily="18" charset="0"/>
            </a:endParaRPr>
          </a:p>
        </p:txBody>
      </p:sp>
    </p:spTree>
    <p:extLst>
      <p:ext uri="{BB962C8B-B14F-4D97-AF65-F5344CB8AC3E}">
        <p14:creationId xmlns:p14="http://schemas.microsoft.com/office/powerpoint/2010/main" val="26311631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person, underpants&#10;&#10;Description automatically generated">
            <a:extLst>
              <a:ext uri="{FF2B5EF4-FFF2-40B4-BE49-F238E27FC236}">
                <a16:creationId xmlns:a16="http://schemas.microsoft.com/office/drawing/2014/main" id="{8A0A99B1-BFB8-461A-931A-EA230A499731}"/>
              </a:ext>
            </a:extLst>
          </p:cNvPr>
          <p:cNvPicPr>
            <a:picLocks noChangeAspect="1"/>
          </p:cNvPicPr>
          <p:nvPr/>
        </p:nvPicPr>
        <p:blipFill rotWithShape="1">
          <a:blip r:embed="rId2">
            <a:extLst>
              <a:ext uri="{28A0092B-C50C-407E-A947-70E740481C1C}">
                <a14:useLocalDpi xmlns:a14="http://schemas.microsoft.com/office/drawing/2010/main" val="0"/>
              </a:ext>
            </a:extLst>
          </a:blip>
          <a:srcRect l="5318" t="2378" r="40605"/>
          <a:stretch/>
        </p:blipFill>
        <p:spPr>
          <a:xfrm>
            <a:off x="4956048" y="0"/>
            <a:ext cx="723595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6FBFD85-04BD-4DA7-8216-927AED7F9C12}"/>
              </a:ext>
            </a:extLst>
          </p:cNvPr>
          <p:cNvSpPr/>
          <p:nvPr/>
        </p:nvSpPr>
        <p:spPr>
          <a:xfrm>
            <a:off x="0" y="-10"/>
            <a:ext cx="5140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EAEF186-8F72-4141-92BA-26A0CCBBB4D6}"/>
              </a:ext>
            </a:extLst>
          </p:cNvPr>
          <p:cNvSpPr/>
          <p:nvPr/>
        </p:nvSpPr>
        <p:spPr>
          <a:xfrm>
            <a:off x="5140712" y="-60607"/>
            <a:ext cx="7062130"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A75053-301C-4D5D-8FA1-B74F3CEF2395}"/>
              </a:ext>
            </a:extLst>
          </p:cNvPr>
          <p:cNvSpPr>
            <a:spLocks noGrp="1"/>
          </p:cNvSpPr>
          <p:nvPr>
            <p:ph type="ctrTitle"/>
          </p:nvPr>
        </p:nvSpPr>
        <p:spPr>
          <a:xfrm>
            <a:off x="477980" y="517817"/>
            <a:ext cx="7246794" cy="992791"/>
          </a:xfrm>
        </p:spPr>
        <p:txBody>
          <a:bodyPr anchor="ctr">
            <a:normAutofit fontScale="90000"/>
          </a:bodyPr>
          <a:lstStyle/>
          <a:p>
            <a:pPr algn="l"/>
            <a:r>
              <a:rPr lang="en-US" sz="4000" dirty="0">
                <a:latin typeface="Britannic Bold" panose="020B0903060703020204" pitchFamily="34" charset="0"/>
              </a:rPr>
              <a:t>The Samaritan woman – John 4</a:t>
            </a:r>
          </a:p>
        </p:txBody>
      </p:sp>
      <p:sp>
        <p:nvSpPr>
          <p:cNvPr id="3" name="Subtitle 2">
            <a:extLst>
              <a:ext uri="{FF2B5EF4-FFF2-40B4-BE49-F238E27FC236}">
                <a16:creationId xmlns:a16="http://schemas.microsoft.com/office/drawing/2014/main" id="{37BA4182-9DC8-4D73-8FF4-669EDDF67445}"/>
              </a:ext>
            </a:extLst>
          </p:cNvPr>
          <p:cNvSpPr>
            <a:spLocks noGrp="1"/>
          </p:cNvSpPr>
          <p:nvPr>
            <p:ph type="subTitle" idx="1"/>
          </p:nvPr>
        </p:nvSpPr>
        <p:spPr>
          <a:xfrm>
            <a:off x="477980" y="1771651"/>
            <a:ext cx="10990120" cy="4309414"/>
          </a:xfrm>
        </p:spPr>
        <p:txBody>
          <a:bodyPr>
            <a:normAutofit/>
          </a:bodyPr>
          <a:lstStyle/>
          <a:p>
            <a:pPr marL="457200" indent="-457200" algn="l">
              <a:buClr>
                <a:srgbClr val="FF0000"/>
              </a:buClr>
              <a:buFont typeface="Georgia" panose="02040502050405020303" pitchFamily="18" charset="0"/>
              <a:buChar char="—"/>
            </a:pPr>
            <a:r>
              <a:rPr lang="en-US" sz="3200" dirty="0">
                <a:latin typeface="Georgia" panose="02040502050405020303" pitchFamily="18" charset="0"/>
              </a:rPr>
              <a:t>Jesus’ conversation led her to believe</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V 16-19 Sir I perceive that you are a prophet</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V 22-25 Jesus reveals that He is the Messiah</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V 28-29 She left her waterpot, went into the city</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V 39-42 She confessed Jesus before others</a:t>
            </a:r>
          </a:p>
          <a:p>
            <a:pPr algn="l">
              <a:buClr>
                <a:srgbClr val="FF0000"/>
              </a:buClr>
            </a:pPr>
            <a:endParaRPr lang="en-US" sz="3200" dirty="0">
              <a:latin typeface="Georgia" panose="02040502050405020303" pitchFamily="18" charset="0"/>
            </a:endParaRPr>
          </a:p>
          <a:p>
            <a:pPr marL="914400" lvl="1" indent="-457200" algn="l">
              <a:buClr>
                <a:srgbClr val="00B0F0"/>
              </a:buClr>
              <a:buFont typeface="Georgia" panose="02040502050405020303" pitchFamily="18" charset="0"/>
              <a:buChar char="—"/>
            </a:pPr>
            <a:endParaRPr lang="en-US" sz="2800" dirty="0">
              <a:latin typeface="Georgia" panose="02040502050405020303" pitchFamily="18" charset="0"/>
            </a:endParaRPr>
          </a:p>
        </p:txBody>
      </p:sp>
    </p:spTree>
    <p:extLst>
      <p:ext uri="{BB962C8B-B14F-4D97-AF65-F5344CB8AC3E}">
        <p14:creationId xmlns:p14="http://schemas.microsoft.com/office/powerpoint/2010/main" val="13863844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person, underpants&#10;&#10;Description automatically generated">
            <a:extLst>
              <a:ext uri="{FF2B5EF4-FFF2-40B4-BE49-F238E27FC236}">
                <a16:creationId xmlns:a16="http://schemas.microsoft.com/office/drawing/2014/main" id="{8A0A99B1-BFB8-461A-931A-EA230A499731}"/>
              </a:ext>
            </a:extLst>
          </p:cNvPr>
          <p:cNvPicPr>
            <a:picLocks noChangeAspect="1"/>
          </p:cNvPicPr>
          <p:nvPr/>
        </p:nvPicPr>
        <p:blipFill rotWithShape="1">
          <a:blip r:embed="rId2">
            <a:extLst>
              <a:ext uri="{28A0092B-C50C-407E-A947-70E740481C1C}">
                <a14:useLocalDpi xmlns:a14="http://schemas.microsoft.com/office/drawing/2010/main" val="0"/>
              </a:ext>
            </a:extLst>
          </a:blip>
          <a:srcRect l="5318" t="2378" r="40605"/>
          <a:stretch/>
        </p:blipFill>
        <p:spPr>
          <a:xfrm>
            <a:off x="4956048" y="0"/>
            <a:ext cx="723595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6FBFD85-04BD-4DA7-8216-927AED7F9C12}"/>
              </a:ext>
            </a:extLst>
          </p:cNvPr>
          <p:cNvSpPr/>
          <p:nvPr/>
        </p:nvSpPr>
        <p:spPr>
          <a:xfrm>
            <a:off x="0" y="-10"/>
            <a:ext cx="5140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EAEF186-8F72-4141-92BA-26A0CCBBB4D6}"/>
              </a:ext>
            </a:extLst>
          </p:cNvPr>
          <p:cNvSpPr/>
          <p:nvPr/>
        </p:nvSpPr>
        <p:spPr>
          <a:xfrm>
            <a:off x="5140712" y="-60607"/>
            <a:ext cx="7062130"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A75053-301C-4D5D-8FA1-B74F3CEF2395}"/>
              </a:ext>
            </a:extLst>
          </p:cNvPr>
          <p:cNvSpPr>
            <a:spLocks noGrp="1"/>
          </p:cNvSpPr>
          <p:nvPr>
            <p:ph type="ctrTitle"/>
          </p:nvPr>
        </p:nvSpPr>
        <p:spPr>
          <a:xfrm>
            <a:off x="477980" y="517817"/>
            <a:ext cx="7246794" cy="992791"/>
          </a:xfrm>
        </p:spPr>
        <p:txBody>
          <a:bodyPr anchor="ctr">
            <a:normAutofit/>
          </a:bodyPr>
          <a:lstStyle/>
          <a:p>
            <a:pPr algn="l"/>
            <a:r>
              <a:rPr lang="en-US" sz="4000" dirty="0">
                <a:latin typeface="Britannic Bold" panose="020B0903060703020204" pitchFamily="34" charset="0"/>
              </a:rPr>
              <a:t>The former blind man – John 9</a:t>
            </a:r>
          </a:p>
        </p:txBody>
      </p:sp>
      <p:sp>
        <p:nvSpPr>
          <p:cNvPr id="3" name="Subtitle 2">
            <a:extLst>
              <a:ext uri="{FF2B5EF4-FFF2-40B4-BE49-F238E27FC236}">
                <a16:creationId xmlns:a16="http://schemas.microsoft.com/office/drawing/2014/main" id="{37BA4182-9DC8-4D73-8FF4-669EDDF67445}"/>
              </a:ext>
            </a:extLst>
          </p:cNvPr>
          <p:cNvSpPr>
            <a:spLocks noGrp="1"/>
          </p:cNvSpPr>
          <p:nvPr>
            <p:ph type="subTitle" idx="1"/>
          </p:nvPr>
        </p:nvSpPr>
        <p:spPr>
          <a:xfrm>
            <a:off x="477980" y="1771651"/>
            <a:ext cx="10990120" cy="4309414"/>
          </a:xfrm>
        </p:spPr>
        <p:txBody>
          <a:bodyPr>
            <a:normAutofit/>
          </a:bodyPr>
          <a:lstStyle/>
          <a:p>
            <a:pPr marL="457200" indent="-457200" algn="l">
              <a:buClr>
                <a:srgbClr val="FF0000"/>
              </a:buClr>
              <a:buFont typeface="Georgia" panose="02040502050405020303" pitchFamily="18" charset="0"/>
              <a:buChar char="—"/>
            </a:pPr>
            <a:r>
              <a:rPr lang="en-US" sz="3200" dirty="0">
                <a:latin typeface="Georgia" panose="02040502050405020303" pitchFamily="18" charset="0"/>
              </a:rPr>
              <a:t>Jesus healed him with no mention of his faith</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V 4-11 his healing brought immediate attention</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V 13-17 put him in controversy “Who is this Jesus”?</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V 22-25 threat of being put out of synagogue</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V 30-33 he concludes Jesus is from God</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V 35-38 Jesus finds him, his faith and courage grow</a:t>
            </a:r>
          </a:p>
          <a:p>
            <a:pPr marL="914400" lvl="1" indent="-457200" algn="l">
              <a:buClr>
                <a:srgbClr val="00B0F0"/>
              </a:buClr>
              <a:buFont typeface="Georgia" panose="02040502050405020303" pitchFamily="18" charset="0"/>
              <a:buChar char="—"/>
            </a:pPr>
            <a:endParaRPr lang="en-US" sz="2800" dirty="0">
              <a:latin typeface="Georgia" panose="02040502050405020303" pitchFamily="18" charset="0"/>
            </a:endParaRPr>
          </a:p>
        </p:txBody>
      </p:sp>
    </p:spTree>
    <p:extLst>
      <p:ext uri="{BB962C8B-B14F-4D97-AF65-F5344CB8AC3E}">
        <p14:creationId xmlns:p14="http://schemas.microsoft.com/office/powerpoint/2010/main" val="13307650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person, underpants&#10;&#10;Description automatically generated">
            <a:extLst>
              <a:ext uri="{FF2B5EF4-FFF2-40B4-BE49-F238E27FC236}">
                <a16:creationId xmlns:a16="http://schemas.microsoft.com/office/drawing/2014/main" id="{8A0A99B1-BFB8-461A-931A-EA230A499731}"/>
              </a:ext>
            </a:extLst>
          </p:cNvPr>
          <p:cNvPicPr>
            <a:picLocks noChangeAspect="1"/>
          </p:cNvPicPr>
          <p:nvPr/>
        </p:nvPicPr>
        <p:blipFill rotWithShape="1">
          <a:blip r:embed="rId2">
            <a:extLst>
              <a:ext uri="{28A0092B-C50C-407E-A947-70E740481C1C}">
                <a14:useLocalDpi xmlns:a14="http://schemas.microsoft.com/office/drawing/2010/main" val="0"/>
              </a:ext>
            </a:extLst>
          </a:blip>
          <a:srcRect l="5318" t="2378" r="40605"/>
          <a:stretch/>
        </p:blipFill>
        <p:spPr>
          <a:xfrm>
            <a:off x="4956048" y="0"/>
            <a:ext cx="723595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6FBFD85-04BD-4DA7-8216-927AED7F9C12}"/>
              </a:ext>
            </a:extLst>
          </p:cNvPr>
          <p:cNvSpPr/>
          <p:nvPr/>
        </p:nvSpPr>
        <p:spPr>
          <a:xfrm>
            <a:off x="0" y="-10"/>
            <a:ext cx="5140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EAEF186-8F72-4141-92BA-26A0CCBBB4D6}"/>
              </a:ext>
            </a:extLst>
          </p:cNvPr>
          <p:cNvSpPr/>
          <p:nvPr/>
        </p:nvSpPr>
        <p:spPr>
          <a:xfrm>
            <a:off x="5140712" y="-60607"/>
            <a:ext cx="7062130"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A75053-301C-4D5D-8FA1-B74F3CEF2395}"/>
              </a:ext>
            </a:extLst>
          </p:cNvPr>
          <p:cNvSpPr>
            <a:spLocks noGrp="1"/>
          </p:cNvSpPr>
          <p:nvPr>
            <p:ph type="ctrTitle"/>
          </p:nvPr>
        </p:nvSpPr>
        <p:spPr>
          <a:xfrm>
            <a:off x="477980" y="517817"/>
            <a:ext cx="7246794" cy="992791"/>
          </a:xfrm>
        </p:spPr>
        <p:txBody>
          <a:bodyPr anchor="ctr">
            <a:normAutofit fontScale="90000"/>
          </a:bodyPr>
          <a:lstStyle/>
          <a:p>
            <a:pPr algn="l"/>
            <a:r>
              <a:rPr lang="en-US" sz="4000" dirty="0">
                <a:latin typeface="Britannic Bold" panose="020B0903060703020204" pitchFamily="34" charset="0"/>
              </a:rPr>
              <a:t>Confession of Peter and apostles</a:t>
            </a:r>
          </a:p>
        </p:txBody>
      </p:sp>
      <p:sp>
        <p:nvSpPr>
          <p:cNvPr id="3" name="Subtitle 2">
            <a:extLst>
              <a:ext uri="{FF2B5EF4-FFF2-40B4-BE49-F238E27FC236}">
                <a16:creationId xmlns:a16="http://schemas.microsoft.com/office/drawing/2014/main" id="{37BA4182-9DC8-4D73-8FF4-669EDDF67445}"/>
              </a:ext>
            </a:extLst>
          </p:cNvPr>
          <p:cNvSpPr>
            <a:spLocks noGrp="1"/>
          </p:cNvSpPr>
          <p:nvPr>
            <p:ph type="subTitle" idx="1"/>
          </p:nvPr>
        </p:nvSpPr>
        <p:spPr>
          <a:xfrm>
            <a:off x="477980" y="1771651"/>
            <a:ext cx="10990120" cy="4309414"/>
          </a:xfrm>
        </p:spPr>
        <p:txBody>
          <a:bodyPr>
            <a:normAutofit/>
          </a:bodyPr>
          <a:lstStyle/>
          <a:p>
            <a:pPr marL="457200" indent="-457200" algn="l">
              <a:buClr>
                <a:srgbClr val="FF0000"/>
              </a:buClr>
              <a:buFont typeface="Georgia" panose="02040502050405020303" pitchFamily="18" charset="0"/>
              <a:buChar char="—"/>
            </a:pPr>
            <a:r>
              <a:rPr lang="en-US" sz="3200" dirty="0">
                <a:latin typeface="Georgia" panose="02040502050405020303" pitchFamily="18" charset="0"/>
              </a:rPr>
              <a:t>Acts 4 Peter and John arrested </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They had all confessed earlier (John 6:68-69)</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4:7-12 Peter boldly affirms Jesus as Lord</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4:17 They are charged not to speak in name of Jesus</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4:19-20 We cannot but speak what we have seen</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4:29-30 Pray for boldness to speak His word</a:t>
            </a:r>
          </a:p>
        </p:txBody>
      </p:sp>
    </p:spTree>
    <p:extLst>
      <p:ext uri="{BB962C8B-B14F-4D97-AF65-F5344CB8AC3E}">
        <p14:creationId xmlns:p14="http://schemas.microsoft.com/office/powerpoint/2010/main" val="20619333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person, underpants&#10;&#10;Description automatically generated">
            <a:extLst>
              <a:ext uri="{FF2B5EF4-FFF2-40B4-BE49-F238E27FC236}">
                <a16:creationId xmlns:a16="http://schemas.microsoft.com/office/drawing/2014/main" id="{8A0A99B1-BFB8-461A-931A-EA230A499731}"/>
              </a:ext>
            </a:extLst>
          </p:cNvPr>
          <p:cNvPicPr>
            <a:picLocks noChangeAspect="1"/>
          </p:cNvPicPr>
          <p:nvPr/>
        </p:nvPicPr>
        <p:blipFill rotWithShape="1">
          <a:blip r:embed="rId2">
            <a:extLst>
              <a:ext uri="{28A0092B-C50C-407E-A947-70E740481C1C}">
                <a14:useLocalDpi xmlns:a14="http://schemas.microsoft.com/office/drawing/2010/main" val="0"/>
              </a:ext>
            </a:extLst>
          </a:blip>
          <a:srcRect l="5318" t="2378" r="40605"/>
          <a:stretch/>
        </p:blipFill>
        <p:spPr>
          <a:xfrm>
            <a:off x="4956048" y="0"/>
            <a:ext cx="723595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6FBFD85-04BD-4DA7-8216-927AED7F9C12}"/>
              </a:ext>
            </a:extLst>
          </p:cNvPr>
          <p:cNvSpPr/>
          <p:nvPr/>
        </p:nvSpPr>
        <p:spPr>
          <a:xfrm>
            <a:off x="0" y="-10"/>
            <a:ext cx="5140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EAEF186-8F72-4141-92BA-26A0CCBBB4D6}"/>
              </a:ext>
            </a:extLst>
          </p:cNvPr>
          <p:cNvSpPr/>
          <p:nvPr/>
        </p:nvSpPr>
        <p:spPr>
          <a:xfrm>
            <a:off x="5140712" y="-60607"/>
            <a:ext cx="7062130" cy="6857990"/>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A75053-301C-4D5D-8FA1-B74F3CEF2395}"/>
              </a:ext>
            </a:extLst>
          </p:cNvPr>
          <p:cNvSpPr>
            <a:spLocks noGrp="1"/>
          </p:cNvSpPr>
          <p:nvPr>
            <p:ph type="ctrTitle"/>
          </p:nvPr>
        </p:nvSpPr>
        <p:spPr>
          <a:xfrm>
            <a:off x="477980" y="517817"/>
            <a:ext cx="7246794" cy="992791"/>
          </a:xfrm>
        </p:spPr>
        <p:txBody>
          <a:bodyPr anchor="ctr">
            <a:normAutofit/>
          </a:bodyPr>
          <a:lstStyle/>
          <a:p>
            <a:pPr algn="l"/>
            <a:r>
              <a:rPr lang="en-US" sz="4000" dirty="0">
                <a:latin typeface="Britannic Bold" panose="020B0903060703020204" pitchFamily="34" charset="0"/>
              </a:rPr>
              <a:t>What is confessing Jesus?</a:t>
            </a:r>
          </a:p>
        </p:txBody>
      </p:sp>
      <p:sp>
        <p:nvSpPr>
          <p:cNvPr id="3" name="Subtitle 2">
            <a:extLst>
              <a:ext uri="{FF2B5EF4-FFF2-40B4-BE49-F238E27FC236}">
                <a16:creationId xmlns:a16="http://schemas.microsoft.com/office/drawing/2014/main" id="{37BA4182-9DC8-4D73-8FF4-669EDDF67445}"/>
              </a:ext>
            </a:extLst>
          </p:cNvPr>
          <p:cNvSpPr>
            <a:spLocks noGrp="1"/>
          </p:cNvSpPr>
          <p:nvPr>
            <p:ph type="subTitle" idx="1"/>
          </p:nvPr>
        </p:nvSpPr>
        <p:spPr>
          <a:xfrm>
            <a:off x="477980" y="1771651"/>
            <a:ext cx="10990120" cy="4309414"/>
          </a:xfrm>
        </p:spPr>
        <p:txBody>
          <a:bodyPr>
            <a:normAutofit/>
          </a:bodyPr>
          <a:lstStyle/>
          <a:p>
            <a:pPr marL="457200" indent="-457200" algn="l">
              <a:buClr>
                <a:srgbClr val="FF0000"/>
              </a:buClr>
              <a:buFont typeface="Georgia" panose="02040502050405020303" pitchFamily="18" charset="0"/>
              <a:buChar char="—"/>
            </a:pPr>
            <a:r>
              <a:rPr lang="en-US" sz="3200" dirty="0">
                <a:latin typeface="Georgia" panose="02040502050405020303" pitchFamily="18" charset="0"/>
              </a:rPr>
              <a:t>Telling others you believe in Jesus even in resistance</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Easier said than done – John 12:42-43</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We often avoid confession for fear of rejection</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Fight the good fight of faith – 1 Timothy 6:12-13</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I can do this (tell others what Jesus has done for me)</a:t>
            </a:r>
          </a:p>
          <a:p>
            <a:pPr marL="914400" lvl="1" indent="-457200" algn="l">
              <a:buClr>
                <a:srgbClr val="00B0F0"/>
              </a:buClr>
              <a:buFont typeface="Georgia" panose="02040502050405020303" pitchFamily="18" charset="0"/>
              <a:buChar char="—"/>
            </a:pPr>
            <a:r>
              <a:rPr lang="en-US" sz="2800" dirty="0">
                <a:latin typeface="Georgia" panose="02040502050405020303" pitchFamily="18" charset="0"/>
              </a:rPr>
              <a:t>He will acknowledge me before His Father</a:t>
            </a:r>
          </a:p>
          <a:p>
            <a:pPr algn="l">
              <a:buClr>
                <a:srgbClr val="FF0000"/>
              </a:buClr>
            </a:pPr>
            <a:endParaRPr lang="en-US" sz="2800" dirty="0">
              <a:latin typeface="Georgia" panose="02040502050405020303" pitchFamily="18" charset="0"/>
            </a:endParaRPr>
          </a:p>
        </p:txBody>
      </p:sp>
    </p:spTree>
    <p:extLst>
      <p:ext uri="{BB962C8B-B14F-4D97-AF65-F5344CB8AC3E}">
        <p14:creationId xmlns:p14="http://schemas.microsoft.com/office/powerpoint/2010/main" val="41794650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TotalTime>
  <Words>632</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Britannic Bold</vt:lpstr>
      <vt:lpstr>Calibri</vt:lpstr>
      <vt:lpstr>Calibri Light</vt:lpstr>
      <vt:lpstr>Georgia</vt:lpstr>
      <vt:lpstr>Office Theme</vt:lpstr>
      <vt:lpstr>Confess Me Before Men</vt:lpstr>
      <vt:lpstr>We confess Jesus in baptism</vt:lpstr>
      <vt:lpstr>We confess Jesus in baptism</vt:lpstr>
      <vt:lpstr>Whoever confesses me before men</vt:lpstr>
      <vt:lpstr>Jesus will confess or deny us</vt:lpstr>
      <vt:lpstr>The Samaritan woman – John 4</vt:lpstr>
      <vt:lpstr>The former blind man – John 9</vt:lpstr>
      <vt:lpstr>Confession of Peter and apostles</vt:lpstr>
      <vt:lpstr>What is confessing Jesus?</vt:lpstr>
      <vt:lpstr>Confess Me Before 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4</cp:revision>
  <dcterms:created xsi:type="dcterms:W3CDTF">2021-07-04T05:56:21Z</dcterms:created>
  <dcterms:modified xsi:type="dcterms:W3CDTF">2021-07-16T20:24:16Z</dcterms:modified>
</cp:coreProperties>
</file>