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67" r:id="rId4"/>
    <p:sldId id="269" r:id="rId5"/>
    <p:sldId id="268" r:id="rId6"/>
    <p:sldId id="270" r:id="rId7"/>
    <p:sldId id="271" r:id="rId8"/>
    <p:sldId id="272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49D46C-18CE-4F93-A4A7-A599E07F1524}" v="359" dt="2021-06-20T16:20:37.3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5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2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0A768-21AA-4983-9C7F-90FE8EB050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E54C6B-9E81-472D-BA2A-2D54BC68DE5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27875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9A9C6-10AE-4050-BEA3-6906730B0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4929E6-FC98-4334-8B26-46C2F246E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66DAA-9972-4DA1-824A-D59BA5CC1C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50DD4B-B699-47A1-B8FD-E88C7EE1370C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C256F-4328-4A4A-8C0B-7F280B5EA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12983-E719-4B12-90E7-CBD423E6F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12FCE6-0C89-4A79-8C8D-544DEF46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98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CBEF6A-2A9B-4C28-8F02-ABFB2DD258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D9F76F-BE6B-4C1A-9D84-23741984F9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D62D5-C7D1-421E-A991-12C41121E0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50DD4B-B699-47A1-B8FD-E88C7EE1370C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E72DD-CA2C-4A1F-B4A2-8F2BF81A4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9626A-ABAD-4FB7-AA65-29600503B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12FCE6-0C89-4A79-8C8D-544DEF46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99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EDC7E-8DFC-46B3-9AA7-88087BA5D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74E46-6F17-465B-A4FF-97DB1729A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934AC-DE63-4C6D-87D5-55D38739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50DD4B-B699-47A1-B8FD-E88C7EE1370C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F24C7-B159-4E90-B473-1DE69B545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FC02A-EDC0-4A93-9E59-5433BB5E4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12FCE6-0C89-4A79-8C8D-544DEF46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3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BD3D8-A0AD-4698-97ED-0C0B398F3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6423B-07A2-4A5B-9263-3D3F1E1FE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E3CA1-EA93-4E13-8DC4-3855954269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50DD4B-B699-47A1-B8FD-E88C7EE1370C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9C8F0-9367-494B-8806-6D2C19F37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08BB3-E35C-4F57-A5EA-A5FAAF3E6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12FCE6-0C89-4A79-8C8D-544DEF46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07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A0485-A563-404B-AF9E-EDD359DD1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19F6B-9E98-49AF-8F70-CBBE1AF159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75B181-3D45-412A-9086-783331373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41BFC8-2D81-44DA-BC5E-0F81CA4E2D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50DD4B-B699-47A1-B8FD-E88C7EE1370C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52705-860B-4890-BD7A-17BF0A50D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869424-37A1-4172-BAEC-18B901339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12FCE6-0C89-4A79-8C8D-544DEF46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D5094-1013-4CAE-B0EC-A24B15340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51BFF1-EE28-4BF7-88AA-80877FBE6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BB3A62-F3C8-42A8-A260-FB00A51FF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3DAF14-70B5-4E39-8706-65F255EAA9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53A92E-C3A8-4118-A747-45078A68F1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7BBFE6-ABF7-4F74-80E4-77C58FE69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50DD4B-B699-47A1-B8FD-E88C7EE1370C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302DB6-E6AD-4D2A-9CF4-AFC7FA807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95D8EA-91AB-43DE-91A4-27AD20147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12FCE6-0C89-4A79-8C8D-544DEF46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3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239EE-ED4B-4B63-B5CC-4D219417D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D2E946-0085-4821-BAD7-D1F139BD41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50DD4B-B699-47A1-B8FD-E88C7EE1370C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8B3EC7-0F67-4AEE-81C6-DACA66DC7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F92685-3285-4E83-93AF-2DBA1D711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12FCE6-0C89-4A79-8C8D-544DEF46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B8B4EB-2845-4AA7-969A-6BE87C467E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50DD4B-B699-47A1-B8FD-E88C7EE1370C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EC652F-A8EC-478E-86D0-2B359A36D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60D3E0-BF2D-4BE9-B32F-C06D50476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12FCE6-0C89-4A79-8C8D-544DEF46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29EA4-0A4F-49B6-BD97-C1019DB60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E3611-7F6E-43DA-9A1D-C09F94FFA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BFAE24-0EA9-4440-A82D-E7B88329F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394DEE-86B0-488B-B3FD-A51CA3389C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50DD4B-B699-47A1-B8FD-E88C7EE1370C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939D76-945E-460A-B6D2-6FB0E15F8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A20E3-7C91-4838-8396-AAD34F109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12FCE6-0C89-4A79-8C8D-544DEF46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5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091C0-7818-40C1-9AB3-EDCBCC3D7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12180A-B558-457A-B99D-090BDE6019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8CCB8F-E978-4ECF-BF62-C5FAA630C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FE87D-ADDB-4F5F-B468-F3E0A956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50DD4B-B699-47A1-B8FD-E88C7EE1370C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9D9EF-432A-44AD-8447-118230C77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FB8CB9-70A0-4B62-9448-31FCB7D2C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12FCE6-0C89-4A79-8C8D-544DEF46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3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1BB5E3-B37E-48B8-8249-D5AAE0156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508000"/>
            <a:ext cx="6457950" cy="854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479E8B-9A37-4C43-9473-8E38C78EC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1" y="2000249"/>
            <a:ext cx="10829924" cy="4119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532848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Britannic Bold" panose="020B09030607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0000"/>
        </a:buClr>
        <a:buFont typeface="Calibri" panose="020F0502020204030204" pitchFamily="34" charset="0"/>
        <a:buChar char="―"/>
        <a:defRPr sz="3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Calibri" panose="020F0502020204030204" pitchFamily="34" charset="0"/>
        <a:buChar char="―"/>
        <a:defRPr sz="27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sky, grass, nature&#10;&#10;Description automatically generated">
            <a:extLst>
              <a:ext uri="{FF2B5EF4-FFF2-40B4-BE49-F238E27FC236}">
                <a16:creationId xmlns:a16="http://schemas.microsoft.com/office/drawing/2014/main" id="{3FC6E100-24C7-4E1C-BCA9-9D75B29A56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1685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ED49FE6D-E54D-4A15-9572-966ED42F8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51489"/>
            <a:ext cx="12192000" cy="2077327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AFC8083-BBFA-464C-A805-4E844F66B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4149692"/>
            <a:ext cx="12188824" cy="0"/>
          </a:xfrm>
          <a:prstGeom prst="line">
            <a:avLst/>
          </a:prstGeom>
          <a:ln w="50800">
            <a:solidFill>
              <a:schemeClr val="bg1">
                <a:alpha val="9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7DF9911-4A37-4096-BE25-0CCCFEC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5711486"/>
            <a:ext cx="27432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C752BC6-CDD2-4020-8DCF-B5E813CD3A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426067"/>
            <a:ext cx="12188824" cy="0"/>
          </a:xfrm>
          <a:prstGeom prst="line">
            <a:avLst/>
          </a:prstGeom>
          <a:ln w="50800">
            <a:solidFill>
              <a:schemeClr val="bg1">
                <a:alpha val="9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81B8ECAB-80B7-43FB-BBDC-8A97DCCCE3A9}"/>
              </a:ext>
            </a:extLst>
          </p:cNvPr>
          <p:cNvSpPr/>
          <p:nvPr/>
        </p:nvSpPr>
        <p:spPr>
          <a:xfrm>
            <a:off x="3176" y="4246944"/>
            <a:ext cx="12188824" cy="2055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481055-0829-4BE9-B169-EADAF30B21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688" y="4500748"/>
            <a:ext cx="10918056" cy="985652"/>
          </a:xfrm>
        </p:spPr>
        <p:txBody>
          <a:bodyPr anchor="ctr">
            <a:normAutofit/>
          </a:bodyPr>
          <a:lstStyle/>
          <a:p>
            <a:r>
              <a:rPr lang="en-US" dirty="0"/>
              <a:t>Life More Abundantly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978F89-829C-46EF-BEA0-16E7E3C590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688" y="5267325"/>
            <a:ext cx="10918056" cy="726810"/>
          </a:xfrm>
        </p:spPr>
        <p:txBody>
          <a:bodyPr anchor="ctr">
            <a:normAutofit/>
          </a:bodyPr>
          <a:lstStyle/>
          <a:p>
            <a:r>
              <a:rPr lang="en-US" dirty="0"/>
              <a:t>John 10:1-10</a:t>
            </a:r>
          </a:p>
        </p:txBody>
      </p:sp>
    </p:spTree>
    <p:extLst>
      <p:ext uri="{BB962C8B-B14F-4D97-AF65-F5344CB8AC3E}">
        <p14:creationId xmlns:p14="http://schemas.microsoft.com/office/powerpoint/2010/main" val="4227618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outdoor, sky, grass, nature&#10;&#10;Description automatically generated">
            <a:extLst>
              <a:ext uri="{FF2B5EF4-FFF2-40B4-BE49-F238E27FC236}">
                <a16:creationId xmlns:a16="http://schemas.microsoft.com/office/drawing/2014/main" id="{3FC6E100-24C7-4E1C-BCA9-9D75B29A56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3" r="20151" b="724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48CBD3-ED7A-4BFB-B90E-0AAEDC1B36E6}"/>
              </a:ext>
            </a:extLst>
          </p:cNvPr>
          <p:cNvSpPr/>
          <p:nvPr/>
        </p:nvSpPr>
        <p:spPr>
          <a:xfrm>
            <a:off x="0" y="0"/>
            <a:ext cx="43624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C19AB0-481F-4033-BB5D-3EC3561C8DC4}"/>
              </a:ext>
            </a:extLst>
          </p:cNvPr>
          <p:cNvSpPr/>
          <p:nvPr/>
        </p:nvSpPr>
        <p:spPr>
          <a:xfrm>
            <a:off x="4227576" y="0"/>
            <a:ext cx="7964424" cy="685800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481055-0829-4BE9-B169-EADAF30B21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426030"/>
            <a:ext cx="6484794" cy="987548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Why He came to earth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978F89-829C-46EF-BEA0-16E7E3C590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009775"/>
            <a:ext cx="11113945" cy="4071289"/>
          </a:xfrm>
        </p:spPr>
        <p:txBody>
          <a:bodyPr>
            <a:normAutofit/>
          </a:bodyPr>
          <a:lstStyle/>
          <a:p>
            <a:pPr marL="457200" indent="-457200" algn="l">
              <a:spcAft>
                <a:spcPts val="800"/>
              </a:spcAft>
              <a:buFont typeface="Calibri" panose="020F0502020204030204" pitchFamily="34" charset="0"/>
              <a:buChar char="―"/>
            </a:pPr>
            <a:r>
              <a:rPr lang="en-US" sz="3200" dirty="0"/>
              <a:t>John 10:10 I have come that they may have life, and that they may have </a:t>
            </a:r>
            <a:r>
              <a:rPr lang="en-US" sz="3200" i="1" dirty="0"/>
              <a:t>it</a:t>
            </a:r>
            <a:r>
              <a:rPr lang="en-US" sz="3200" dirty="0"/>
              <a:t> more abundantly.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Matthew 20:28 the Son of Man did not come to be served, but to serve and to give His life a ransom for many.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Luke 19:10 for the Son of Man has come to seek and to save that which was lost.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John 6:38 For I have come down from heaven, not to do My own will, but the will of Him who sent Me.</a:t>
            </a:r>
          </a:p>
        </p:txBody>
      </p:sp>
    </p:spTree>
    <p:extLst>
      <p:ext uri="{BB962C8B-B14F-4D97-AF65-F5344CB8AC3E}">
        <p14:creationId xmlns:p14="http://schemas.microsoft.com/office/powerpoint/2010/main" val="365618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outdoor, sky, grass, nature&#10;&#10;Description automatically generated">
            <a:extLst>
              <a:ext uri="{FF2B5EF4-FFF2-40B4-BE49-F238E27FC236}">
                <a16:creationId xmlns:a16="http://schemas.microsoft.com/office/drawing/2014/main" id="{3FC6E100-24C7-4E1C-BCA9-9D75B29A56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3" r="20151" b="724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48CBD3-ED7A-4BFB-B90E-0AAEDC1B36E6}"/>
              </a:ext>
            </a:extLst>
          </p:cNvPr>
          <p:cNvSpPr/>
          <p:nvPr/>
        </p:nvSpPr>
        <p:spPr>
          <a:xfrm>
            <a:off x="0" y="0"/>
            <a:ext cx="43624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C19AB0-481F-4033-BB5D-3EC3561C8DC4}"/>
              </a:ext>
            </a:extLst>
          </p:cNvPr>
          <p:cNvSpPr/>
          <p:nvPr/>
        </p:nvSpPr>
        <p:spPr>
          <a:xfrm>
            <a:off x="4227576" y="0"/>
            <a:ext cx="7964424" cy="685800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481055-0829-4BE9-B169-EADAF30B21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426030"/>
            <a:ext cx="6484794" cy="987548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Life more abundantly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978F89-829C-46EF-BEA0-16E7E3C590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1762125"/>
            <a:ext cx="10437670" cy="4318940"/>
          </a:xfrm>
        </p:spPr>
        <p:txBody>
          <a:bodyPr>
            <a:normAutofit/>
          </a:bodyPr>
          <a:lstStyle/>
          <a:p>
            <a:pPr marL="457200" indent="-457200" algn="l">
              <a:spcAft>
                <a:spcPts val="600"/>
              </a:spcAft>
              <a:buFont typeface="Calibri" panose="020F0502020204030204" pitchFamily="34" charset="0"/>
              <a:buChar char="―"/>
            </a:pPr>
            <a:r>
              <a:rPr lang="en-US" sz="3200" dirty="0"/>
              <a:t>Context: Jesus as the Good Shepherd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John 9 Jesus healed the blind man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Outcry from the Pharisees 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Jesus is rebuking the Pharisees as bad shepherds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The good shepherd: I lay down my life for the sheep</a:t>
            </a:r>
          </a:p>
          <a:p>
            <a:pPr marL="457200" indent="-457200" algn="l">
              <a:spcAft>
                <a:spcPts val="600"/>
              </a:spcAft>
              <a:buFont typeface="Calibri" panose="020F0502020204030204" pitchFamily="34" charset="0"/>
              <a:buChar char="―"/>
            </a:pPr>
            <a:r>
              <a:rPr lang="en-US" sz="3200" dirty="0"/>
              <a:t>He came that they might have life, more abundantly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“Life in its abounding fullness of joy and strength for    spirit, soul, and body” </a:t>
            </a:r>
          </a:p>
        </p:txBody>
      </p:sp>
    </p:spTree>
    <p:extLst>
      <p:ext uri="{BB962C8B-B14F-4D97-AF65-F5344CB8AC3E}">
        <p14:creationId xmlns:p14="http://schemas.microsoft.com/office/powerpoint/2010/main" val="310557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outdoor, sky, grass, nature&#10;&#10;Description automatically generated">
            <a:extLst>
              <a:ext uri="{FF2B5EF4-FFF2-40B4-BE49-F238E27FC236}">
                <a16:creationId xmlns:a16="http://schemas.microsoft.com/office/drawing/2014/main" id="{3FC6E100-24C7-4E1C-BCA9-9D75B29A56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3" r="20151" b="724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48CBD3-ED7A-4BFB-B90E-0AAEDC1B36E6}"/>
              </a:ext>
            </a:extLst>
          </p:cNvPr>
          <p:cNvSpPr/>
          <p:nvPr/>
        </p:nvSpPr>
        <p:spPr>
          <a:xfrm>
            <a:off x="0" y="0"/>
            <a:ext cx="43624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C19AB0-481F-4033-BB5D-3EC3561C8DC4}"/>
              </a:ext>
            </a:extLst>
          </p:cNvPr>
          <p:cNvSpPr/>
          <p:nvPr/>
        </p:nvSpPr>
        <p:spPr>
          <a:xfrm>
            <a:off x="4227576" y="0"/>
            <a:ext cx="7964424" cy="685800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481055-0829-4BE9-B169-EADAF30B21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426030"/>
            <a:ext cx="6484794" cy="987548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Abundant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978F89-829C-46EF-BEA0-16E7E3C590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1990725"/>
            <a:ext cx="10609120" cy="4090339"/>
          </a:xfrm>
        </p:spPr>
        <p:txBody>
          <a:bodyPr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Physical blessings? (family, homes, cars, jobs)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Prosperity theology (“Health and wealth gospel”)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Abundant life in Christ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3000" dirty="0"/>
              <a:t>Ephesians 1:3 </a:t>
            </a:r>
            <a:r>
              <a:rPr lang="en-US" sz="2800" dirty="0"/>
              <a:t>Blessed </a:t>
            </a:r>
            <a:r>
              <a:rPr lang="en-US" sz="2800" i="1" dirty="0"/>
              <a:t>be</a:t>
            </a:r>
            <a:r>
              <a:rPr lang="en-US" sz="2800" dirty="0"/>
              <a:t> the God and Father of our Lord Jesus Christ, who has blessed us with every spiritual blessing in the heavenly </a:t>
            </a:r>
            <a:r>
              <a:rPr lang="en-US" sz="2800" i="1" dirty="0"/>
              <a:t>places</a:t>
            </a:r>
            <a:r>
              <a:rPr lang="en-US" sz="2800" dirty="0"/>
              <a:t> in Christ,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0829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outdoor, sky, grass, nature&#10;&#10;Description automatically generated">
            <a:extLst>
              <a:ext uri="{FF2B5EF4-FFF2-40B4-BE49-F238E27FC236}">
                <a16:creationId xmlns:a16="http://schemas.microsoft.com/office/drawing/2014/main" id="{3FC6E100-24C7-4E1C-BCA9-9D75B29A56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3" r="20151" b="724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48CBD3-ED7A-4BFB-B90E-0AAEDC1B36E6}"/>
              </a:ext>
            </a:extLst>
          </p:cNvPr>
          <p:cNvSpPr/>
          <p:nvPr/>
        </p:nvSpPr>
        <p:spPr>
          <a:xfrm>
            <a:off x="0" y="0"/>
            <a:ext cx="43624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C19AB0-481F-4033-BB5D-3EC3561C8DC4}"/>
              </a:ext>
            </a:extLst>
          </p:cNvPr>
          <p:cNvSpPr/>
          <p:nvPr/>
        </p:nvSpPr>
        <p:spPr>
          <a:xfrm>
            <a:off x="4227576" y="0"/>
            <a:ext cx="7964424" cy="685800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481055-0829-4BE9-B169-EADAF30B21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426030"/>
            <a:ext cx="6484794" cy="987548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Abundant Mercy, Grace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978F89-829C-46EF-BEA0-16E7E3C590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839599"/>
            <a:ext cx="11390169" cy="4241466"/>
          </a:xfrm>
        </p:spPr>
        <p:txBody>
          <a:bodyPr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1 Peter 1:3 </a:t>
            </a:r>
            <a:r>
              <a:rPr lang="en-US" sz="2800" dirty="0"/>
              <a:t>Blessed </a:t>
            </a:r>
            <a:r>
              <a:rPr lang="en-US" sz="2800" i="1" dirty="0"/>
              <a:t>be</a:t>
            </a:r>
            <a:r>
              <a:rPr lang="en-US" sz="2800" dirty="0"/>
              <a:t> the God and Father of our Lord Jesus Christ, who according to His abundant mercy has begotten us again to a living hope through the resurrection of Jesus Christ from the dead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600" dirty="0"/>
              <a:t>Isaiah 55:7  Let the wicked forsake his way, And the unrighteous man his thoughts; Let him return to the </a:t>
            </a:r>
            <a:r>
              <a:rPr lang="en-US" sz="2600" cap="small" dirty="0">
                <a:effectLst/>
              </a:rPr>
              <a:t>Lord</a:t>
            </a:r>
            <a:r>
              <a:rPr lang="en-US" sz="2600" dirty="0"/>
              <a:t>, And He will have mercy on him; And to our God, For He will abundantly pardon.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600" dirty="0"/>
              <a:t>Eph 2:4-5 But God, who is rich in mercy, because of His great love with which He loved us, </a:t>
            </a:r>
            <a:r>
              <a:rPr lang="en-US" sz="2600" baseline="30000" dirty="0"/>
              <a:t>5 </a:t>
            </a:r>
            <a:r>
              <a:rPr lang="en-US" sz="2600" dirty="0"/>
              <a:t>even when we were dead in trespasses, made us alive together with Christ (by grace you have been saved), </a:t>
            </a:r>
          </a:p>
        </p:txBody>
      </p:sp>
    </p:spTree>
    <p:extLst>
      <p:ext uri="{BB962C8B-B14F-4D97-AF65-F5344CB8AC3E}">
        <p14:creationId xmlns:p14="http://schemas.microsoft.com/office/powerpoint/2010/main" val="287810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outdoor, sky, grass, nature&#10;&#10;Description automatically generated">
            <a:extLst>
              <a:ext uri="{FF2B5EF4-FFF2-40B4-BE49-F238E27FC236}">
                <a16:creationId xmlns:a16="http://schemas.microsoft.com/office/drawing/2014/main" id="{3FC6E100-24C7-4E1C-BCA9-9D75B29A56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3" r="20151" b="724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48CBD3-ED7A-4BFB-B90E-0AAEDC1B36E6}"/>
              </a:ext>
            </a:extLst>
          </p:cNvPr>
          <p:cNvSpPr/>
          <p:nvPr/>
        </p:nvSpPr>
        <p:spPr>
          <a:xfrm>
            <a:off x="0" y="0"/>
            <a:ext cx="43624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C19AB0-481F-4033-BB5D-3EC3561C8DC4}"/>
              </a:ext>
            </a:extLst>
          </p:cNvPr>
          <p:cNvSpPr/>
          <p:nvPr/>
        </p:nvSpPr>
        <p:spPr>
          <a:xfrm>
            <a:off x="4227576" y="0"/>
            <a:ext cx="7964424" cy="685800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481055-0829-4BE9-B169-EADAF30B21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426030"/>
            <a:ext cx="6484794" cy="987548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God’s Goodness, Kindness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978F89-829C-46EF-BEA0-16E7E3C590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839599"/>
            <a:ext cx="11390169" cy="4241466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Psalm 31:19 </a:t>
            </a:r>
            <a:r>
              <a:rPr lang="en-US" sz="2800" dirty="0"/>
              <a:t>Oh, how great </a:t>
            </a:r>
            <a:r>
              <a:rPr lang="en-US" sz="2800" i="1" dirty="0"/>
              <a:t>is</a:t>
            </a:r>
            <a:r>
              <a:rPr lang="en-US" sz="2800" dirty="0"/>
              <a:t> Your goodness,</a:t>
            </a:r>
            <a:br>
              <a:rPr lang="en-US" sz="2800" dirty="0"/>
            </a:br>
            <a:r>
              <a:rPr lang="en-US" sz="2800" dirty="0"/>
              <a:t>Which You have laid up for those who fear You,</a:t>
            </a:r>
            <a:br>
              <a:rPr lang="en-US" sz="2800" dirty="0"/>
            </a:br>
            <a:r>
              <a:rPr lang="en-US" sz="2800" i="1" dirty="0"/>
              <a:t>Which</a:t>
            </a:r>
            <a:r>
              <a:rPr lang="en-US" sz="2800" dirty="0"/>
              <a:t> You have prepared for those who trust in You</a:t>
            </a:r>
            <a:br>
              <a:rPr lang="en-US" sz="2800" dirty="0"/>
            </a:br>
            <a:r>
              <a:rPr lang="en-US" sz="2800" dirty="0"/>
              <a:t>In the presence of the sons of men!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Psalm 33:5 The earth is full of the goodness of the </a:t>
            </a:r>
            <a:r>
              <a:rPr lang="en-US" sz="2800" cap="small" dirty="0">
                <a:effectLst/>
              </a:rPr>
              <a:t>Lord</a:t>
            </a:r>
            <a:r>
              <a:rPr lang="en-US" sz="2800" dirty="0"/>
              <a:t>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Psalm 107:8 Oh, that </a:t>
            </a:r>
            <a:r>
              <a:rPr lang="en-US" sz="2800" i="1" dirty="0"/>
              <a:t>men</a:t>
            </a:r>
            <a:r>
              <a:rPr lang="en-US" sz="2800" dirty="0"/>
              <a:t> would give thanks to the </a:t>
            </a:r>
            <a:r>
              <a:rPr lang="en-US" sz="2800" cap="small" dirty="0">
                <a:effectLst/>
              </a:rPr>
              <a:t>Lord</a:t>
            </a:r>
            <a:r>
              <a:rPr lang="en-US" sz="2800" dirty="0"/>
              <a:t> </a:t>
            </a:r>
            <a:r>
              <a:rPr lang="en-US" sz="2800" i="1" dirty="0"/>
              <a:t>for</a:t>
            </a:r>
            <a:r>
              <a:rPr lang="en-US" sz="2800" dirty="0"/>
              <a:t> His goodness, And </a:t>
            </a:r>
            <a:r>
              <a:rPr lang="en-US" sz="2800" i="1" dirty="0"/>
              <a:t>for</a:t>
            </a:r>
            <a:r>
              <a:rPr lang="en-US" sz="2800" dirty="0"/>
              <a:t> His wonderful works to the children of men!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2 Peter 1:3 </a:t>
            </a:r>
            <a:r>
              <a:rPr lang="en-US" sz="2800" dirty="0"/>
              <a:t>His divine power has given to us all things that </a:t>
            </a:r>
            <a:r>
              <a:rPr lang="en-US" sz="2800" i="1" dirty="0"/>
              <a:t>pertain</a:t>
            </a:r>
            <a:r>
              <a:rPr lang="en-US" sz="2800" dirty="0"/>
              <a:t> to life and godliness, through the knowledge of Him who called us by glory and virtue, </a:t>
            </a:r>
          </a:p>
        </p:txBody>
      </p:sp>
    </p:spTree>
    <p:extLst>
      <p:ext uri="{BB962C8B-B14F-4D97-AF65-F5344CB8AC3E}">
        <p14:creationId xmlns:p14="http://schemas.microsoft.com/office/powerpoint/2010/main" val="341355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outdoor, sky, grass, nature&#10;&#10;Description automatically generated">
            <a:extLst>
              <a:ext uri="{FF2B5EF4-FFF2-40B4-BE49-F238E27FC236}">
                <a16:creationId xmlns:a16="http://schemas.microsoft.com/office/drawing/2014/main" id="{3FC6E100-24C7-4E1C-BCA9-9D75B29A56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3" r="20151" b="724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48CBD3-ED7A-4BFB-B90E-0AAEDC1B36E6}"/>
              </a:ext>
            </a:extLst>
          </p:cNvPr>
          <p:cNvSpPr/>
          <p:nvPr/>
        </p:nvSpPr>
        <p:spPr>
          <a:xfrm>
            <a:off x="0" y="0"/>
            <a:ext cx="43624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C19AB0-481F-4033-BB5D-3EC3561C8DC4}"/>
              </a:ext>
            </a:extLst>
          </p:cNvPr>
          <p:cNvSpPr/>
          <p:nvPr/>
        </p:nvSpPr>
        <p:spPr>
          <a:xfrm>
            <a:off x="4227576" y="0"/>
            <a:ext cx="7964424" cy="685800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481055-0829-4BE9-B169-EADAF30B21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426030"/>
            <a:ext cx="6484794" cy="987548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Abundant Power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978F89-829C-46EF-BEA0-16E7E3C590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839599"/>
            <a:ext cx="11390169" cy="4241466"/>
          </a:xfrm>
        </p:spPr>
        <p:txBody>
          <a:bodyPr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Psalm 147:5 </a:t>
            </a:r>
            <a:r>
              <a:rPr lang="en-US" sz="2800" dirty="0"/>
              <a:t>Great is our Lord, and abundant in power; his understanding is beyond measure.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600" dirty="0"/>
              <a:t>Eph 1:18-20 that you may know what is the exceeding greatness of His power toward us who believe, according to the working of His mighty power </a:t>
            </a:r>
            <a:r>
              <a:rPr lang="en-US" sz="2600" baseline="30000" dirty="0"/>
              <a:t>20 </a:t>
            </a:r>
            <a:r>
              <a:rPr lang="en-US" sz="2600" dirty="0"/>
              <a:t>which He worked in Christ when He raised Him from the dead and seated </a:t>
            </a:r>
            <a:r>
              <a:rPr lang="en-US" sz="2600" i="1" dirty="0"/>
              <a:t>Him</a:t>
            </a:r>
            <a:r>
              <a:rPr lang="en-US" sz="2600" dirty="0"/>
              <a:t> at His right hand in the heavenly </a:t>
            </a:r>
            <a:r>
              <a:rPr lang="en-US" sz="2600" i="1" dirty="0"/>
              <a:t>places,</a:t>
            </a:r>
            <a:r>
              <a:rPr lang="en-US" sz="2600" dirty="0"/>
              <a:t> 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600" dirty="0"/>
              <a:t>Eph 3:16-18 t</a:t>
            </a:r>
            <a:r>
              <a:rPr lang="en-US" sz="2800" dirty="0"/>
              <a:t>hat He would grant you, according to the riches of His glory, to be strengthened with might through His Spirit in the inner man, </a:t>
            </a:r>
            <a:r>
              <a:rPr lang="en-US" sz="2800" baseline="30000" dirty="0"/>
              <a:t>17 </a:t>
            </a:r>
            <a:r>
              <a:rPr lang="en-US" sz="2800" dirty="0"/>
              <a:t>that Christ may dwell in your hearts through faith;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7119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outdoor, sky, grass, nature&#10;&#10;Description automatically generated">
            <a:extLst>
              <a:ext uri="{FF2B5EF4-FFF2-40B4-BE49-F238E27FC236}">
                <a16:creationId xmlns:a16="http://schemas.microsoft.com/office/drawing/2014/main" id="{3FC6E100-24C7-4E1C-BCA9-9D75B29A56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3" r="20151" b="724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48CBD3-ED7A-4BFB-B90E-0AAEDC1B36E6}"/>
              </a:ext>
            </a:extLst>
          </p:cNvPr>
          <p:cNvSpPr/>
          <p:nvPr/>
        </p:nvSpPr>
        <p:spPr>
          <a:xfrm>
            <a:off x="0" y="0"/>
            <a:ext cx="43624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C19AB0-481F-4033-BB5D-3EC3561C8DC4}"/>
              </a:ext>
            </a:extLst>
          </p:cNvPr>
          <p:cNvSpPr/>
          <p:nvPr/>
        </p:nvSpPr>
        <p:spPr>
          <a:xfrm>
            <a:off x="4227576" y="0"/>
            <a:ext cx="7964424" cy="685800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481055-0829-4BE9-B169-EADAF30B21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426030"/>
            <a:ext cx="6484794" cy="987548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Abundant Joy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978F89-829C-46EF-BEA0-16E7E3C590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613231"/>
            <a:ext cx="10732945" cy="4467834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1 Peter 1:8-9 </a:t>
            </a:r>
            <a:r>
              <a:rPr lang="en-US" sz="2800" dirty="0"/>
              <a:t>whom having not seen you love. Though now you do not see </a:t>
            </a:r>
            <a:r>
              <a:rPr lang="en-US" sz="2800" i="1" dirty="0"/>
              <a:t>Him,</a:t>
            </a:r>
            <a:r>
              <a:rPr lang="en-US" sz="2800" dirty="0"/>
              <a:t> yet believing, you rejoice with joy inexpressible and full of glory, </a:t>
            </a:r>
            <a:r>
              <a:rPr lang="en-US" sz="2800" baseline="30000" dirty="0"/>
              <a:t>9 </a:t>
            </a:r>
            <a:r>
              <a:rPr lang="en-US" sz="2800" dirty="0"/>
              <a:t>receiving the end of your faith—the salvation of </a:t>
            </a:r>
            <a:r>
              <a:rPr lang="en-US" sz="2800" i="1" dirty="0"/>
              <a:t>your</a:t>
            </a:r>
            <a:r>
              <a:rPr lang="en-US" sz="2800" dirty="0"/>
              <a:t> souls.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Philippians  4:4 Rejoice in the Lord always. Again I will say, rejoice!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Philippians 2:14-16 Do all things without complaining and disputing,</a:t>
            </a:r>
            <a:r>
              <a:rPr lang="en-US" sz="2800" baseline="30000" dirty="0"/>
              <a:t>15 </a:t>
            </a:r>
            <a:r>
              <a:rPr lang="en-US" sz="2800" dirty="0"/>
              <a:t>that you may become blameless and harmless, children of God without fault in the midst of a crooked and perverse generation, among whom you shine as lights in the world, </a:t>
            </a:r>
            <a:r>
              <a:rPr lang="en-US" sz="2800" baseline="30000" dirty="0"/>
              <a:t>16 </a:t>
            </a:r>
            <a:r>
              <a:rPr lang="en-US" sz="2800" dirty="0"/>
              <a:t>holding fast the word of life, so that I may rejoice in the day of Christ that I have not run in vain or labored in vain.</a:t>
            </a:r>
          </a:p>
        </p:txBody>
      </p:sp>
    </p:spTree>
    <p:extLst>
      <p:ext uri="{BB962C8B-B14F-4D97-AF65-F5344CB8AC3E}">
        <p14:creationId xmlns:p14="http://schemas.microsoft.com/office/powerpoint/2010/main" val="50971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sky, grass, nature&#10;&#10;Description automatically generated">
            <a:extLst>
              <a:ext uri="{FF2B5EF4-FFF2-40B4-BE49-F238E27FC236}">
                <a16:creationId xmlns:a16="http://schemas.microsoft.com/office/drawing/2014/main" id="{3FC6E100-24C7-4E1C-BCA9-9D75B29A56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1685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ED49FE6D-E54D-4A15-9572-966ED42F8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51489"/>
            <a:ext cx="12192000" cy="2077327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AFC8083-BBFA-464C-A805-4E844F66B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4149692"/>
            <a:ext cx="12188824" cy="0"/>
          </a:xfrm>
          <a:prstGeom prst="line">
            <a:avLst/>
          </a:prstGeom>
          <a:ln w="50800">
            <a:solidFill>
              <a:schemeClr val="bg1">
                <a:alpha val="9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7DF9911-4A37-4096-BE25-0CCCFEC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5711486"/>
            <a:ext cx="27432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C752BC6-CDD2-4020-8DCF-B5E813CD3A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426067"/>
            <a:ext cx="12188824" cy="0"/>
          </a:xfrm>
          <a:prstGeom prst="line">
            <a:avLst/>
          </a:prstGeom>
          <a:ln w="50800">
            <a:solidFill>
              <a:schemeClr val="bg1">
                <a:alpha val="9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81B8ECAB-80B7-43FB-BBDC-8A97DCCCE3A9}"/>
              </a:ext>
            </a:extLst>
          </p:cNvPr>
          <p:cNvSpPr/>
          <p:nvPr/>
        </p:nvSpPr>
        <p:spPr>
          <a:xfrm>
            <a:off x="3176" y="4246944"/>
            <a:ext cx="12188824" cy="2055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481055-0829-4BE9-B169-EADAF30B21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688" y="4500748"/>
            <a:ext cx="10918056" cy="985652"/>
          </a:xfrm>
        </p:spPr>
        <p:txBody>
          <a:bodyPr anchor="ctr">
            <a:normAutofit/>
          </a:bodyPr>
          <a:lstStyle/>
          <a:p>
            <a:r>
              <a:rPr lang="en-US" dirty="0"/>
              <a:t>Life More Abundantly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978F89-829C-46EF-BEA0-16E7E3C590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688" y="5267325"/>
            <a:ext cx="10918056" cy="726810"/>
          </a:xfrm>
        </p:spPr>
        <p:txBody>
          <a:bodyPr anchor="ctr">
            <a:normAutofit/>
          </a:bodyPr>
          <a:lstStyle/>
          <a:p>
            <a:r>
              <a:rPr lang="en-US" dirty="0"/>
              <a:t>John 10:1-10</a:t>
            </a:r>
          </a:p>
        </p:txBody>
      </p:sp>
    </p:spTree>
    <p:extLst>
      <p:ext uri="{BB962C8B-B14F-4D97-AF65-F5344CB8AC3E}">
        <p14:creationId xmlns:p14="http://schemas.microsoft.com/office/powerpoint/2010/main" val="2234117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726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Britannic Bold</vt:lpstr>
      <vt:lpstr>Calibri</vt:lpstr>
      <vt:lpstr>Georgia</vt:lpstr>
      <vt:lpstr>Office Theme</vt:lpstr>
      <vt:lpstr>Life More Abundantly</vt:lpstr>
      <vt:lpstr>Why He came to earth</vt:lpstr>
      <vt:lpstr>Life more abundantly</vt:lpstr>
      <vt:lpstr>Abundant Life</vt:lpstr>
      <vt:lpstr>Abundant Mercy, Grace</vt:lpstr>
      <vt:lpstr>God’s Goodness, Kindness</vt:lpstr>
      <vt:lpstr>Abundant Power</vt:lpstr>
      <vt:lpstr>Abundant Joy</vt:lpstr>
      <vt:lpstr>Life More Abundantly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4</cp:revision>
  <dcterms:created xsi:type="dcterms:W3CDTF">2021-06-20T05:27:21Z</dcterms:created>
  <dcterms:modified xsi:type="dcterms:W3CDTF">2021-07-04T04:14:58Z</dcterms:modified>
</cp:coreProperties>
</file>