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A3DE07-55D1-47F6-8DA1-7650C88E9BA3}" v="2022" dt="2021-06-27T16:17:23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3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40C3-6C1F-46CE-8B8A-CA6216D88D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21DCEE-826A-4830-B4EA-D5639F47E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9129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81124-9D72-4F26-B399-550B6C4D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8D7164-4598-4D76-AF3F-8B0EFFC65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4FB79-9599-4D7C-B142-39307732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BDCEB6-06D8-467A-BCA7-E47BDBB66C75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2B339-F389-4B9A-B917-AE70CD0A0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7433F-E87D-4AE9-AC0D-B3198672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F6DA9-A24E-43C4-8189-CD82EC3EF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2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E27EF4-2670-4BA5-BB31-CEC35850B1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E9504-9370-4C49-84C5-0D7CEE56C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33EFB-9CEF-420B-81D1-27185CE5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BDCEB6-06D8-467A-BCA7-E47BDBB66C75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CAB25-8E0F-4106-8E9B-2BB97C74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4E265-E16B-42E9-93BF-01AFB6D5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F6DA9-A24E-43C4-8189-CD82EC3EF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02D4-4183-42AA-9CBB-20D4A0CB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38BF0-C5B6-4CFE-97F2-7DB5181B0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37D1C-6A0B-458C-9485-03CACBD5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BDCEB6-06D8-467A-BCA7-E47BDBB66C75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5DE26-6B48-45DB-A3D0-4BC221FC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C6937-DAD6-4BA2-8F04-9C1BCD33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F6DA9-A24E-43C4-8189-CD82EC3EF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7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BEBE-C75E-4D93-8150-A0E07FAA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06BB9-3002-4754-9442-C82466383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EB1D2-F08A-4151-B9A0-D4D4411790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BDCEB6-06D8-467A-BCA7-E47BDBB66C75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CA380-B610-4408-BC3F-E2407627A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81CF3-FC71-46F5-AFAD-CD6DDD32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F6DA9-A24E-43C4-8189-CD82EC3EF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4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0A0E6-2C62-42DE-B07B-16403AD5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566CF-0D89-4398-9112-06F5C21DB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0EF32-6FF8-4E3A-8E5D-FBFC00ED9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D28AF-BBC2-466C-BCF5-60532C68BA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BDCEB6-06D8-467A-BCA7-E47BDBB66C75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B92DE-6DDB-458B-B853-3A83E9ABB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42D21-DDBB-4C71-B87E-4685C7AE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F6DA9-A24E-43C4-8189-CD82EC3EF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9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B3E07-A91C-455E-8C2F-3823B210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FC2D0-A557-49A5-82C1-7D0037190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F16F1-9EB8-450B-8451-DC2EABAC2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B852C9-B228-40A7-8913-5F5987E9D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E6775-9018-4F3E-8E5D-316BCDA54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5A529D-D213-45A1-B0D1-BF5E32EC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BDCEB6-06D8-467A-BCA7-E47BDBB66C75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360CA1-9087-4B1D-9163-CC6832D2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6CC819-15EA-4796-A996-860AB9E78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F6DA9-A24E-43C4-8189-CD82EC3EF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6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ADB1-3E78-4D4A-AA97-EDDAC79B4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01754-4005-42F4-B42F-B0C63DB34D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BDCEB6-06D8-467A-BCA7-E47BDBB66C75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791A7-2F40-430B-B6DC-328DDD18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2DB0E-3063-4F91-BA6A-73ADE86C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F6DA9-A24E-43C4-8189-CD82EC3EF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0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F7DCE5-CE7A-496A-9CFC-AF9654FCE2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BDCEB6-06D8-467A-BCA7-E47BDBB66C75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2E03D-D06B-4AA3-85A9-DE91459B7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81328-2250-4E5C-A5B3-25ECB708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F6DA9-A24E-43C4-8189-CD82EC3EF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1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5C187-77E1-4626-BB46-3F1B8A5C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A2F29-1283-44EB-BC0A-359FF48EB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9CBF-9FAC-4A46-9345-3DEB01829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3E2A-A844-429C-AF3A-2D52D0894A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BDCEB6-06D8-467A-BCA7-E47BDBB66C75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F94DB-4352-4535-B5A9-2DDE67A6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D983FD-A591-4366-971D-8B64E3638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F6DA9-A24E-43C4-8189-CD82EC3EF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3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C5E9-4928-494D-9765-4EC4EB2E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7A908E-AB25-4CA8-B2A6-5D5481DBDC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7F001-181D-44A1-96DD-F08FFE78C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3166D-BEBA-47DD-A284-25B160FB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BDCEB6-06D8-467A-BCA7-E47BDBB66C75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86FE5-9703-47D2-A384-013BD8B1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92527-E787-41CC-8483-11BB3D19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F6DA9-A24E-43C4-8189-CD82EC3EF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5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CC2BFF-F330-4268-A040-BE866653E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6"/>
            <a:ext cx="6181725" cy="825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DD256-CCA1-4A30-B944-761426F43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3602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―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2D52B-2E8E-4F28-8AD8-25FE308D8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2"/>
            <a:ext cx="10906061" cy="871277"/>
          </a:xfrm>
          <a:noFill/>
        </p:spPr>
        <p:txBody>
          <a:bodyPr anchor="ctr">
            <a:normAutofit/>
          </a:bodyPr>
          <a:lstStyle/>
          <a:p>
            <a:r>
              <a:rPr lang="en-US" sz="4800" dirty="0"/>
              <a:t>Using Our Gifts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F29B7-8551-4B3D-B0C7-AA8966119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458470"/>
          </a:xfrm>
          <a:noFill/>
        </p:spPr>
        <p:txBody>
          <a:bodyPr>
            <a:noAutofit/>
          </a:bodyPr>
          <a:lstStyle/>
          <a:p>
            <a:r>
              <a:rPr lang="en-US" sz="3600" dirty="0"/>
              <a:t>Romans 12:3-8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text, water sport, ocean floor&#10;&#10;Description automatically generated">
            <a:extLst>
              <a:ext uri="{FF2B5EF4-FFF2-40B4-BE49-F238E27FC236}">
                <a16:creationId xmlns:a16="http://schemas.microsoft.com/office/drawing/2014/main" id="{C97A5EF4-34F8-4636-8BAC-E0856FFD9A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3109" r="3" b="13152"/>
          <a:stretch/>
        </p:blipFill>
        <p:spPr>
          <a:xfrm>
            <a:off x="-1" y="16315"/>
            <a:ext cx="12192000" cy="48061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9805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water sport, ocean floor&#10;&#10;Description automatically generated">
            <a:extLst>
              <a:ext uri="{FF2B5EF4-FFF2-40B4-BE49-F238E27FC236}">
                <a16:creationId xmlns:a16="http://schemas.microsoft.com/office/drawing/2014/main" id="{C97A5EF4-34F8-4636-8BAC-E0856FFD9A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6" r="26211" b="1"/>
          <a:stretch/>
        </p:blipFill>
        <p:spPr>
          <a:xfrm>
            <a:off x="7205119" y="1112060"/>
            <a:ext cx="3861262" cy="4633859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ABBE74A-F5BD-41A3-96B9-66B375C5B60D}"/>
              </a:ext>
            </a:extLst>
          </p:cNvPr>
          <p:cNvSpPr/>
          <p:nvPr/>
        </p:nvSpPr>
        <p:spPr>
          <a:xfrm>
            <a:off x="1" y="0"/>
            <a:ext cx="5105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FB126-A367-441A-82B7-DC948E6A63A0}"/>
              </a:ext>
            </a:extLst>
          </p:cNvPr>
          <p:cNvSpPr/>
          <p:nvPr/>
        </p:nvSpPr>
        <p:spPr>
          <a:xfrm>
            <a:off x="5266615" y="0"/>
            <a:ext cx="6925384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2D52B-2E8E-4F28-8AD8-25FE308D801E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Living sacrifices </a:t>
            </a:r>
            <a:r>
              <a:rPr lang="en-US" sz="3200" dirty="0"/>
              <a:t>(vs 1-2)</a:t>
            </a:r>
            <a:endParaRPr lang="en-US" sz="32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F29B7-8551-4B3D-B0C7-AA89661199BD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 anchor="t">
            <a:normAutofit/>
          </a:bodyPr>
          <a:lstStyle/>
          <a:p>
            <a:pPr marL="457200" indent="-457200" algn="l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Not conformed, but transformed</a:t>
            </a:r>
          </a:p>
          <a:p>
            <a:pPr marL="914400" lvl="1" indent="-457200" algn="l">
              <a:spcBef>
                <a:spcPts val="600"/>
              </a:spcBef>
              <a:buFont typeface="Calibri" panose="020F0502020204030204" pitchFamily="34" charset="0"/>
              <a:buChar char="―"/>
            </a:pPr>
            <a:r>
              <a:rPr lang="en-US" sz="2800" dirty="0"/>
              <a:t>Devotion and worship (1-2)</a:t>
            </a:r>
          </a:p>
          <a:p>
            <a:pPr marL="914400" lvl="1" indent="-457200" algn="l">
              <a:spcBef>
                <a:spcPts val="600"/>
              </a:spcBef>
              <a:spcAft>
                <a:spcPts val="800"/>
              </a:spcAft>
              <a:buFont typeface="Calibri" panose="020F0502020204030204" pitchFamily="34" charset="0"/>
              <a:buChar char="―"/>
            </a:pPr>
            <a:r>
              <a:rPr lang="en-US" sz="2800" dirty="0"/>
              <a:t>Active obedience, ministry (3-8)</a:t>
            </a:r>
          </a:p>
          <a:p>
            <a:pPr marL="457200" indent="-457200">
              <a:spcBef>
                <a:spcPts val="600"/>
              </a:spcBef>
            </a:pPr>
            <a:r>
              <a:rPr lang="en-US" sz="3200" dirty="0"/>
              <a:t>Spiritual service using our gifts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Proper attitude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Proper relationship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Proper activity</a:t>
            </a:r>
          </a:p>
          <a:p>
            <a:pPr marL="914400" lvl="1" indent="-457200" algn="l">
              <a:spcBef>
                <a:spcPts val="600"/>
              </a:spcBef>
              <a:buFont typeface="Calibri" panose="020F0502020204030204" pitchFamily="34" charset="0"/>
              <a:buChar char="―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77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water sport, ocean floor&#10;&#10;Description automatically generated">
            <a:extLst>
              <a:ext uri="{FF2B5EF4-FFF2-40B4-BE49-F238E27FC236}">
                <a16:creationId xmlns:a16="http://schemas.microsoft.com/office/drawing/2014/main" id="{C97A5EF4-34F8-4636-8BAC-E0856FFD9A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6" r="26211" b="1"/>
          <a:stretch/>
        </p:blipFill>
        <p:spPr>
          <a:xfrm>
            <a:off x="7205119" y="1112060"/>
            <a:ext cx="3861262" cy="4633859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ABBE74A-F5BD-41A3-96B9-66B375C5B60D}"/>
              </a:ext>
            </a:extLst>
          </p:cNvPr>
          <p:cNvSpPr/>
          <p:nvPr/>
        </p:nvSpPr>
        <p:spPr>
          <a:xfrm>
            <a:off x="1" y="0"/>
            <a:ext cx="5105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FB126-A367-441A-82B7-DC948E6A63A0}"/>
              </a:ext>
            </a:extLst>
          </p:cNvPr>
          <p:cNvSpPr/>
          <p:nvPr/>
        </p:nvSpPr>
        <p:spPr>
          <a:xfrm>
            <a:off x="5266615" y="0"/>
            <a:ext cx="6925384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2D52B-2E8E-4F28-8AD8-25FE308D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6"/>
            <a:ext cx="7962900" cy="825500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Proper Attitude: Humble</a:t>
            </a:r>
            <a:endParaRPr lang="en-US" sz="32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F29B7-8551-4B3D-B0C7-AA896611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0052"/>
            <a:ext cx="10515600" cy="4506911"/>
          </a:xfrm>
          <a:noFill/>
        </p:spPr>
        <p:txBody>
          <a:bodyPr anchor="t">
            <a:normAutofit/>
          </a:bodyPr>
          <a:lstStyle/>
          <a:p>
            <a:pPr marL="457200" indent="-457200" algn="l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Humility (vs 3)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Through the grace given to me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To everyone who is among you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Not to think more highly of himself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But to think soberly (clear thinking)</a:t>
            </a:r>
          </a:p>
          <a:p>
            <a:pPr marL="914400" lvl="1" indent="-457200">
              <a:spcBef>
                <a:spcPts val="600"/>
              </a:spcBef>
              <a:spcAft>
                <a:spcPts val="800"/>
              </a:spcAft>
            </a:pPr>
            <a:r>
              <a:rPr lang="en-US" sz="2800" dirty="0"/>
              <a:t>As God has dealt to each a measure of faith</a:t>
            </a:r>
          </a:p>
          <a:p>
            <a:pPr marL="457200" indent="-457200">
              <a:spcBef>
                <a:spcPts val="600"/>
              </a:spcBef>
            </a:pPr>
            <a:r>
              <a:rPr lang="en-US" sz="3200" dirty="0"/>
              <a:t>Humility a prerequisite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Moses, Isaiah, Peter, Paul</a:t>
            </a:r>
          </a:p>
          <a:p>
            <a:pPr marL="914400" lvl="1" indent="-457200">
              <a:spcBef>
                <a:spcPts val="600"/>
              </a:spcBef>
            </a:pPr>
            <a:endParaRPr lang="en-US" sz="2800" dirty="0"/>
          </a:p>
          <a:p>
            <a:pPr marL="914400" lvl="1" indent="-457200">
              <a:spcBef>
                <a:spcPts val="6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492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water sport, ocean floor&#10;&#10;Description automatically generated">
            <a:extLst>
              <a:ext uri="{FF2B5EF4-FFF2-40B4-BE49-F238E27FC236}">
                <a16:creationId xmlns:a16="http://schemas.microsoft.com/office/drawing/2014/main" id="{C97A5EF4-34F8-4636-8BAC-E0856FFD9A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6" r="26211" b="1"/>
          <a:stretch/>
        </p:blipFill>
        <p:spPr>
          <a:xfrm>
            <a:off x="7205119" y="1112060"/>
            <a:ext cx="3861262" cy="4633859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ABBE74A-F5BD-41A3-96B9-66B375C5B60D}"/>
              </a:ext>
            </a:extLst>
          </p:cNvPr>
          <p:cNvSpPr/>
          <p:nvPr/>
        </p:nvSpPr>
        <p:spPr>
          <a:xfrm>
            <a:off x="1" y="0"/>
            <a:ext cx="5105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FB126-A367-441A-82B7-DC948E6A63A0}"/>
              </a:ext>
            </a:extLst>
          </p:cNvPr>
          <p:cNvSpPr/>
          <p:nvPr/>
        </p:nvSpPr>
        <p:spPr>
          <a:xfrm>
            <a:off x="5266615" y="0"/>
            <a:ext cx="6925384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2D52B-2E8E-4F28-8AD8-25FE308D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6"/>
            <a:ext cx="7962900" cy="825500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The Proper Relationship</a:t>
            </a:r>
            <a:endParaRPr lang="en-US" sz="32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F29B7-8551-4B3D-B0C7-AA896611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0052"/>
            <a:ext cx="10515600" cy="4506911"/>
          </a:xfrm>
          <a:noFill/>
        </p:spPr>
        <p:txBody>
          <a:bodyPr anchor="t">
            <a:normAutofit/>
          </a:bodyPr>
          <a:lstStyle/>
          <a:p>
            <a:pPr marL="457200" indent="-457200" algn="l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Many members in One Body (vs 4-5)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The body of Christ (Eph 1:22-23)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Many members (diversity, but practical unity)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Each member does their part (Eph 4:13-16)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Individually members of one another  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Compared to our human bodies (1 Cor 12:21-27)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But all members do not have same function</a:t>
            </a:r>
          </a:p>
          <a:p>
            <a:pPr marL="914400" lvl="1" indent="-457200">
              <a:spcBef>
                <a:spcPts val="600"/>
              </a:spcBef>
            </a:pPr>
            <a:endParaRPr lang="en-US" dirty="0"/>
          </a:p>
          <a:p>
            <a:pPr marL="914400" lvl="1" indent="-457200">
              <a:spcBef>
                <a:spcPts val="6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63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water sport, ocean floor&#10;&#10;Description automatically generated">
            <a:extLst>
              <a:ext uri="{FF2B5EF4-FFF2-40B4-BE49-F238E27FC236}">
                <a16:creationId xmlns:a16="http://schemas.microsoft.com/office/drawing/2014/main" id="{C97A5EF4-34F8-4636-8BAC-E0856FFD9A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6" r="26211" b="1"/>
          <a:stretch/>
        </p:blipFill>
        <p:spPr>
          <a:xfrm>
            <a:off x="7205119" y="1112060"/>
            <a:ext cx="3861262" cy="4633859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ABBE74A-F5BD-41A3-96B9-66B375C5B60D}"/>
              </a:ext>
            </a:extLst>
          </p:cNvPr>
          <p:cNvSpPr/>
          <p:nvPr/>
        </p:nvSpPr>
        <p:spPr>
          <a:xfrm>
            <a:off x="1" y="0"/>
            <a:ext cx="5105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FB126-A367-441A-82B7-DC948E6A63A0}"/>
              </a:ext>
            </a:extLst>
          </p:cNvPr>
          <p:cNvSpPr/>
          <p:nvPr/>
        </p:nvSpPr>
        <p:spPr>
          <a:xfrm>
            <a:off x="5266615" y="0"/>
            <a:ext cx="6925384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2D52B-2E8E-4F28-8AD8-25FE308D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6"/>
            <a:ext cx="7962900" cy="825500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The Proper Activity</a:t>
            </a:r>
            <a:endParaRPr lang="en-US" sz="32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F29B7-8551-4B3D-B0C7-AA896611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0052"/>
            <a:ext cx="8620125" cy="4506911"/>
          </a:xfrm>
          <a:noFill/>
        </p:spPr>
        <p:txBody>
          <a:bodyPr anchor="t">
            <a:normAutofit/>
          </a:bodyPr>
          <a:lstStyle/>
          <a:p>
            <a:pPr marL="457200" indent="-457200" algn="l">
              <a:spcBef>
                <a:spcPts val="600"/>
              </a:spcBef>
              <a:buClr>
                <a:srgbClr val="FF0000"/>
              </a:buClr>
              <a:buFont typeface="Calibri" panose="020F0502020204030204" pitchFamily="34" charset="0"/>
              <a:buChar char="―"/>
            </a:pPr>
            <a:r>
              <a:rPr lang="en-US" sz="3200" dirty="0"/>
              <a:t>Using our gifts (6-8)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Having then gifts (charismata – </a:t>
            </a:r>
            <a:r>
              <a:rPr lang="en-US" sz="2800" dirty="0" err="1"/>
              <a:t>charis</a:t>
            </a:r>
            <a:r>
              <a:rPr lang="en-US" sz="2800" dirty="0"/>
              <a:t>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Differing according to grace (functions)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In the body (different but complementary)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Spiritual gifts (1 Cor 12; Rom 12; 1 Peter 4)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2800" dirty="0"/>
              <a:t>Let us use them (prophecy, ministry, teaching, exhorting, giving, leads, showing mercy)</a:t>
            </a:r>
            <a:endParaRPr lang="en-US" sz="2400" dirty="0"/>
          </a:p>
          <a:p>
            <a:pPr marL="914400" lvl="2" indent="0">
              <a:spcBef>
                <a:spcPts val="600"/>
              </a:spcBef>
              <a:buNone/>
            </a:pPr>
            <a:endParaRPr lang="en-US" sz="2400" dirty="0"/>
          </a:p>
          <a:p>
            <a:pPr marL="914400" lvl="1" indent="-457200">
              <a:spcBef>
                <a:spcPts val="6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08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water sport, ocean floor&#10;&#10;Description automatically generated">
            <a:extLst>
              <a:ext uri="{FF2B5EF4-FFF2-40B4-BE49-F238E27FC236}">
                <a16:creationId xmlns:a16="http://schemas.microsoft.com/office/drawing/2014/main" id="{C97A5EF4-34F8-4636-8BAC-E0856FFD9A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6" r="26211" b="1"/>
          <a:stretch/>
        </p:blipFill>
        <p:spPr>
          <a:xfrm>
            <a:off x="7205119" y="1112060"/>
            <a:ext cx="3861262" cy="4633859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ABBE74A-F5BD-41A3-96B9-66B375C5B60D}"/>
              </a:ext>
            </a:extLst>
          </p:cNvPr>
          <p:cNvSpPr/>
          <p:nvPr/>
        </p:nvSpPr>
        <p:spPr>
          <a:xfrm>
            <a:off x="1" y="0"/>
            <a:ext cx="51054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FB126-A367-441A-82B7-DC948E6A63A0}"/>
              </a:ext>
            </a:extLst>
          </p:cNvPr>
          <p:cNvSpPr/>
          <p:nvPr/>
        </p:nvSpPr>
        <p:spPr>
          <a:xfrm>
            <a:off x="5266615" y="0"/>
            <a:ext cx="6925384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2D52B-2E8E-4F28-8AD8-25FE308D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6"/>
            <a:ext cx="7962900" cy="825500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Using our Gifts</a:t>
            </a:r>
            <a:endParaRPr lang="en-US" sz="32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F29B7-8551-4B3D-B0C7-AA8966119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0052"/>
            <a:ext cx="10648950" cy="4506911"/>
          </a:xfrm>
          <a:noFill/>
        </p:spPr>
        <p:txBody>
          <a:bodyPr anchor="t">
            <a:norm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3200" dirty="0"/>
              <a:t>Proper Attitude – Humility</a:t>
            </a:r>
          </a:p>
          <a:p>
            <a:pPr marL="457200" indent="-457200">
              <a:spcBef>
                <a:spcPts val="600"/>
              </a:spcBef>
            </a:pPr>
            <a:r>
              <a:rPr lang="en-US" sz="3200" dirty="0"/>
              <a:t>Proper Relationship – Many members, One body</a:t>
            </a:r>
          </a:p>
          <a:p>
            <a:pPr marL="457200" indent="-457200">
              <a:spcBef>
                <a:spcPts val="600"/>
              </a:spcBef>
            </a:pPr>
            <a:r>
              <a:rPr lang="en-US" sz="3200" dirty="0"/>
              <a:t>Proper Activity – Let us use them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3000" dirty="0"/>
              <a:t>The Body of Christ (humble servants)</a:t>
            </a:r>
          </a:p>
          <a:p>
            <a:pPr marL="914400" lvl="1" indent="-457200">
              <a:spcBef>
                <a:spcPts val="600"/>
              </a:spcBef>
            </a:pPr>
            <a:r>
              <a:rPr lang="en-US" sz="3000" dirty="0"/>
              <a:t>100% of members/100% of gifts</a:t>
            </a:r>
          </a:p>
          <a:p>
            <a:pPr marL="457200" indent="-457200">
              <a:spcBef>
                <a:spcPts val="600"/>
              </a:spcBef>
            </a:pPr>
            <a:r>
              <a:rPr lang="en-US" sz="3200" dirty="0"/>
              <a:t>1 Peter 4:10 As each one has received a gift, minister it to one another, as good stewards of the manifold grace of God. </a:t>
            </a:r>
          </a:p>
          <a:p>
            <a:pPr marL="0" indent="0" algn="l">
              <a:spcBef>
                <a:spcPts val="600"/>
              </a:spcBef>
              <a:buClr>
                <a:srgbClr val="FF0000"/>
              </a:buCl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241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92D52B-2E8E-4F28-8AD8-25FE308D8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2"/>
            <a:ext cx="10906061" cy="871277"/>
          </a:xfrm>
          <a:noFill/>
        </p:spPr>
        <p:txBody>
          <a:bodyPr anchor="ctr">
            <a:normAutofit/>
          </a:bodyPr>
          <a:lstStyle/>
          <a:p>
            <a:r>
              <a:rPr lang="en-US" sz="4800" dirty="0"/>
              <a:t>Using Our Gifts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F29B7-8551-4B3D-B0C7-AA8966119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458470"/>
          </a:xfrm>
          <a:noFill/>
        </p:spPr>
        <p:txBody>
          <a:bodyPr>
            <a:noAutofit/>
          </a:bodyPr>
          <a:lstStyle/>
          <a:p>
            <a:r>
              <a:rPr lang="en-US" sz="3600" dirty="0"/>
              <a:t>Romans 12:3-8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text, water sport, ocean floor&#10;&#10;Description automatically generated">
            <a:extLst>
              <a:ext uri="{FF2B5EF4-FFF2-40B4-BE49-F238E27FC236}">
                <a16:creationId xmlns:a16="http://schemas.microsoft.com/office/drawing/2014/main" id="{C97A5EF4-34F8-4636-8BAC-E0856FFD9A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13109" r="3" b="13152"/>
          <a:stretch/>
        </p:blipFill>
        <p:spPr>
          <a:xfrm>
            <a:off x="-1" y="16315"/>
            <a:ext cx="12192000" cy="48061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9408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294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Georgia</vt:lpstr>
      <vt:lpstr>Office Theme</vt:lpstr>
      <vt:lpstr>Using Our Gifts</vt:lpstr>
      <vt:lpstr>Living sacrifices (vs 1-2)</vt:lpstr>
      <vt:lpstr>Proper Attitude: Humble</vt:lpstr>
      <vt:lpstr>The Proper Relationship</vt:lpstr>
      <vt:lpstr>The Proper Activity</vt:lpstr>
      <vt:lpstr>Using our Gifts</vt:lpstr>
      <vt:lpstr>Using Our Gifts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3</cp:revision>
  <dcterms:created xsi:type="dcterms:W3CDTF">2021-06-27T04:51:07Z</dcterms:created>
  <dcterms:modified xsi:type="dcterms:W3CDTF">2021-07-04T04:15:46Z</dcterms:modified>
</cp:coreProperties>
</file>