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7" r:id="rId6"/>
    <p:sldId id="266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A3CE5-FFDA-43C2-8FD1-B2BADB1E9521}" v="964" dt="2021-07-25T16:19:51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8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3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8CAE-670A-435C-9585-88280272D3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884737"/>
            <a:ext cx="9144000" cy="1006475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61323-1F23-4E29-945A-787A247386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891212"/>
            <a:ext cx="9144000" cy="728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5710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9AD38-252A-4B14-94F8-78C52292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11B8F-95EF-4388-83C6-A30047A3F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46D3-D050-4842-AE9E-DCA3DA29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ABE24-4D10-4C19-A85A-27A67E95F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FEB27-93CA-4D0D-A370-6808D761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3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4C34B6-5171-4AC5-8CE2-C382E7C0D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4F3E0-87BC-46A0-803C-F0FA646FD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832A7-B4F6-4CFD-B57B-30DA081F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A797B-160C-42F4-86D3-937255CE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A5D59-FC06-4CB3-BDB9-98D35241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01E8-B95A-4C0C-B25B-29A9D704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FF39C-F985-4FC7-96E9-26220F0A8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4478F-6612-4A59-969F-39731AA83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D25E1-ECAE-42BD-8C48-435B85D4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0310A-9234-43F9-80AC-830EC7BD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8438-B0DF-45FE-87E4-32B8775F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294A0-4A1D-4A53-B392-43FBD05EA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335-7D16-4A1C-BA50-AB0ACF0F57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C692F-B60C-4DF6-9957-59F21AB8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0BAB8-42D7-4602-B6A6-A820C787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B047-EF84-44AD-B468-ACFFD1DA1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41469-102C-4DEB-9B28-EA1633DC3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A5E4C-D9DE-40B7-A15F-D458B2958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617DD-8CDB-4450-93CA-0AEF9BF6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017AE-601E-4C96-9383-C8CD44F1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4F2B1-B051-49D4-A98C-FD8B3815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6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D06B-12C5-4697-9463-616CBD0E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E539D-4AE8-4E5E-86D0-4A14D82F9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08A46-3DA7-483A-813F-17F71C2C2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69331-7B6E-4DFE-B411-BB30BD150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2D639-E479-4129-A4DB-FF8D4D418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76873E-21C9-4277-B82D-6FBEAA75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2A7F6-AD03-49C7-89C0-3DB1CE4A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685724-BC0C-4987-A62A-92084C20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8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C447-F937-42CA-B197-3C3E66BD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469723-DB9C-4492-8D7B-B3EFE7BD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71E3A-23A8-4D45-9705-A799AB94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1D86F-8F54-4B35-8046-97B6416E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0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514F0-366A-4219-94D3-FB7A3112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BB6AC-7CEE-4FF0-80D9-543F4C437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2CB39-36FC-43CE-9090-46860E67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2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DB7E9-8039-4D45-B6A9-BE4228BF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37474-49E7-4CF1-89AC-6F90E6E84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DD6A8-9BF2-4F03-8D19-7A2D7DC0F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D1D31-A12B-4736-B65B-5D3DE7B0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C8CF1-2B58-47C1-8C28-99238E0E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6118B-D41A-4D49-84B7-E5733D26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3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E1F2-2F25-4B3A-B2B8-7CB72AA2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DC23D-AE12-468C-9B66-16B29EFBA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9D1F8-0671-420E-88AA-BE8DF332B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5FB7E-5302-4BE0-AEEC-4966CD81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387F4D-B35D-43F4-8B1F-554BC530B986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0B5D2-C058-4470-AF45-6280D0EF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BC1FE-DDA6-4821-BDD9-22C78C7A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8A0F24-16F1-4560-9BF5-EA573CD3E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9BEE7-56C5-440D-A421-DC2546A6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607695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8DF23-F436-4FFF-8BFA-559A13EB0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2319"/>
            <a:ext cx="10515600" cy="4124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6849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7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Calibri" panose="020F0502020204030204" pitchFamily="34" charset="0"/>
        <a:buChar char="―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alatians+5&amp;version=NKJV#fen-NKJV-29184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Galatians+5&amp;version=NKJV#fen-NKJV-29186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463" y="5153993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Fruit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394" y="5929839"/>
            <a:ext cx="9163757" cy="560498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Galatians 5:16-26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4272563" y="320231"/>
            <a:ext cx="3585421" cy="2836567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6D0BB1ED-CE9A-4C07-9097-1CB96E48C9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4" b="7663"/>
          <a:stretch/>
        </p:blipFill>
        <p:spPr>
          <a:xfrm>
            <a:off x="-610" y="-11150"/>
            <a:ext cx="12191695" cy="492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8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463" y="5153993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Fruit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394" y="5929839"/>
            <a:ext cx="9163757" cy="560498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Galatians 5:16-26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4272563" y="320231"/>
            <a:ext cx="3585421" cy="2836567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6D0BB1ED-CE9A-4C07-9097-1CB96E48C9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4" b="7663"/>
          <a:stretch/>
        </p:blipFill>
        <p:spPr>
          <a:xfrm>
            <a:off x="-610" y="-11150"/>
            <a:ext cx="12191695" cy="492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0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0" y="0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504" y="1666124"/>
            <a:ext cx="11232991" cy="4080814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Galatians 5:16-17 </a:t>
            </a:r>
            <a:r>
              <a:rPr lang="en-US" sz="2900" dirty="0"/>
              <a:t>I say then: </a:t>
            </a:r>
            <a:r>
              <a:rPr lang="en-US" sz="2900" u="sng" dirty="0"/>
              <a:t>Walk by the Spirit</a:t>
            </a:r>
            <a:r>
              <a:rPr lang="en-US" sz="2900" dirty="0"/>
              <a:t>, and you shall not fulfill the lust of the flesh. </a:t>
            </a:r>
            <a:r>
              <a:rPr lang="en-US" sz="2900" baseline="30000" dirty="0"/>
              <a:t>17 </a:t>
            </a:r>
            <a:r>
              <a:rPr lang="en-US" sz="2900" dirty="0"/>
              <a:t>For the flesh lusts against the Spirit, and the Spirit against the flesh; and these are contrary to one another, so that you do not do the things that you wish.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7456347" cy="96551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How can we walk by the Spirit..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C06A8DAC-DBF0-4BFE-AF06-05E7FC565D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5" r="8882"/>
          <a:stretch/>
        </p:blipFill>
        <p:spPr>
          <a:xfrm>
            <a:off x="956829" y="3762421"/>
            <a:ext cx="4278793" cy="2668398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36EA5F62-447F-47D4-98F7-E95DC517B1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266" y="3898068"/>
            <a:ext cx="4257675" cy="2587616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F1C469-DF92-4EFB-A5D8-3C601191E09F}"/>
              </a:ext>
            </a:extLst>
          </p:cNvPr>
          <p:cNvCxnSpPr/>
          <p:nvPr/>
        </p:nvCxnSpPr>
        <p:spPr>
          <a:xfrm>
            <a:off x="5334000" y="5096620"/>
            <a:ext cx="1304925" cy="0"/>
          </a:xfrm>
          <a:prstGeom prst="straightConnector1">
            <a:avLst/>
          </a:prstGeom>
          <a:ln w="1270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16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0" y="0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10671"/>
            <a:ext cx="11232991" cy="3970393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Galatians 5:1 </a:t>
            </a:r>
            <a:r>
              <a:rPr lang="en-US" sz="3000" dirty="0"/>
              <a:t>Stand</a:t>
            </a:r>
            <a:r>
              <a:rPr lang="en-US" sz="3000" baseline="30000" dirty="0"/>
              <a:t> </a:t>
            </a:r>
            <a:r>
              <a:rPr lang="en-US" sz="3000" dirty="0"/>
              <a:t>fast therefore in the liberty by which Christ has made us free, and do not be entangled again with a yoke of bondage.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John 8:31-36  Jesus sets us free in the truth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Sin following our desires enslaves us</a:t>
            </a:r>
          </a:p>
          <a:p>
            <a:pPr algn="l"/>
            <a:endParaRPr lang="en-US" sz="4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6913419" cy="96551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Christ has set us free..</a:t>
            </a:r>
          </a:p>
        </p:txBody>
      </p:sp>
    </p:spTree>
    <p:extLst>
      <p:ext uri="{BB962C8B-B14F-4D97-AF65-F5344CB8AC3E}">
        <p14:creationId xmlns:p14="http://schemas.microsoft.com/office/powerpoint/2010/main" val="4601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0" y="0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71675"/>
            <a:ext cx="11232991" cy="4109389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Jewish law showed we cannot live God’s standard in our own strength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We need a Savior (Jesus Christ – he fulfilled the law)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 Gospel: what God did by sending His Son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Jewish Christians had difficulty changing their mindset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To follow God, you had to live by certain rules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You had to be circumcised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6913419" cy="96551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Do not be enslaved again</a:t>
            </a:r>
          </a:p>
        </p:txBody>
      </p:sp>
    </p:spTree>
    <p:extLst>
      <p:ext uri="{BB962C8B-B14F-4D97-AF65-F5344CB8AC3E}">
        <p14:creationId xmlns:p14="http://schemas.microsoft.com/office/powerpoint/2010/main" val="160063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0" y="0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71675"/>
            <a:ext cx="11232991" cy="4109389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 5:2-4 </a:t>
            </a:r>
            <a:r>
              <a:rPr lang="en-US" sz="3000" dirty="0"/>
              <a:t>if you seek to be justified by circumcision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Christ will not benefit you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Obligated to keep the whole law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Separated from Christ and grace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 5:5-6 What counts with God..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We wait for the hope of righteousness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What matters: faith working through love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6913419" cy="965513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Paul’s response: free in Christ</a:t>
            </a:r>
          </a:p>
        </p:txBody>
      </p:sp>
    </p:spTree>
    <p:extLst>
      <p:ext uri="{BB962C8B-B14F-4D97-AF65-F5344CB8AC3E}">
        <p14:creationId xmlns:p14="http://schemas.microsoft.com/office/powerpoint/2010/main" val="202299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0" y="0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52676"/>
            <a:ext cx="11232991" cy="3728388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Galatians 5:13-15  </a:t>
            </a:r>
            <a:r>
              <a:rPr lang="en-US" sz="2600" dirty="0"/>
              <a:t>For you, brethren, have been called to liberty; only do not </a:t>
            </a:r>
            <a:r>
              <a:rPr lang="en-US" sz="2600" i="1" dirty="0"/>
              <a:t>use</a:t>
            </a:r>
            <a:r>
              <a:rPr lang="en-US" sz="2600" dirty="0"/>
              <a:t> liberty as an opportunity for the flesh, but through love serve one another. </a:t>
            </a:r>
            <a:r>
              <a:rPr lang="en-US" sz="2600" baseline="30000" dirty="0"/>
              <a:t>14 </a:t>
            </a:r>
            <a:r>
              <a:rPr lang="en-US" sz="2600" dirty="0"/>
              <a:t>For all the law is fulfilled in one word, </a:t>
            </a:r>
            <a:r>
              <a:rPr lang="en-US" sz="2600" i="1" dirty="0"/>
              <a:t>even</a:t>
            </a:r>
            <a:r>
              <a:rPr lang="en-US" sz="2600" dirty="0"/>
              <a:t> in this: “You shall love your neighbor as yourself.” </a:t>
            </a:r>
            <a:r>
              <a:rPr lang="en-US" sz="2600" baseline="30000" dirty="0"/>
              <a:t>15 </a:t>
            </a:r>
            <a:r>
              <a:rPr lang="en-US" sz="2600" dirty="0"/>
              <a:t>But if you bite and devour one another, beware lest you be consumed by one another!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Jesus the two greatest commandments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These ultimately fulfill the whole law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6913419" cy="965513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Does that mean we can live however we want?</a:t>
            </a:r>
          </a:p>
        </p:txBody>
      </p:sp>
    </p:spTree>
    <p:extLst>
      <p:ext uri="{BB962C8B-B14F-4D97-AF65-F5344CB8AC3E}">
        <p14:creationId xmlns:p14="http://schemas.microsoft.com/office/powerpoint/2010/main" val="2302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-30099" y="-18288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10671"/>
            <a:ext cx="11232991" cy="3970393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Galatians 5:16  </a:t>
            </a:r>
            <a:r>
              <a:rPr lang="en-US" sz="2800" dirty="0"/>
              <a:t>I say then: Walk in the Spirit, and you shall not fulfill the lust of the flesh. 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Romans 8:5 set your minds on the things of the Spirit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Our actions reflect what is in our heart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Different mindset: not about following a set of rules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Our God given desire to follow Him keeps us from fulfilling fleshly desires</a:t>
            </a:r>
          </a:p>
          <a:p>
            <a:pPr lvl="1" algn="l"/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8323120" cy="965513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We are not saved in our own strength.. </a:t>
            </a:r>
          </a:p>
        </p:txBody>
      </p:sp>
    </p:spTree>
    <p:extLst>
      <p:ext uri="{BB962C8B-B14F-4D97-AF65-F5344CB8AC3E}">
        <p14:creationId xmlns:p14="http://schemas.microsoft.com/office/powerpoint/2010/main" val="181395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-30099" y="-18288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54" y="1591196"/>
            <a:ext cx="11232991" cy="4185589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Galatians 5:19-21 </a:t>
            </a:r>
            <a:r>
              <a:rPr lang="en-US" sz="2600" dirty="0"/>
              <a:t>Now the works of the flesh are evident, which are: adultery, fornication, uncleanness, lewdness, </a:t>
            </a:r>
            <a:r>
              <a:rPr lang="en-US" sz="2600" baseline="30000" dirty="0"/>
              <a:t>20 </a:t>
            </a:r>
            <a:r>
              <a:rPr lang="en-US" sz="2600" dirty="0"/>
              <a:t>idolatry, sorcery, hatred, contentions, jealousies, outbursts of wrath, selfish ambitions, dissensions, heresies, </a:t>
            </a:r>
            <a:r>
              <a:rPr lang="en-US" sz="2600" baseline="30000" dirty="0"/>
              <a:t>21 </a:t>
            </a:r>
            <a:r>
              <a:rPr lang="en-US" sz="2600" dirty="0"/>
              <a:t>envy, </a:t>
            </a:r>
            <a:r>
              <a:rPr lang="en-US" sz="2600" baseline="30000" dirty="0"/>
              <a:t>[</a:t>
            </a:r>
            <a:r>
              <a:rPr lang="en-US" sz="2600" baseline="30000" dirty="0">
                <a:hlinkClick r:id="rId3" tooltip="See footnote f"/>
              </a:rPr>
              <a:t>f</a:t>
            </a:r>
            <a:r>
              <a:rPr lang="en-US" sz="2600" baseline="30000" dirty="0"/>
              <a:t>]</a:t>
            </a:r>
            <a:r>
              <a:rPr lang="en-US" sz="2600" dirty="0"/>
              <a:t>murders, drunkenness, revelries, and the like; of which I tell you beforehand, just as I also told </a:t>
            </a:r>
            <a:r>
              <a:rPr lang="en-US" sz="2600" i="1" dirty="0"/>
              <a:t>you</a:t>
            </a:r>
            <a:r>
              <a:rPr lang="en-US" sz="2600" dirty="0"/>
              <a:t> in time past, that those who practice such things will not inherit the kingdom of God.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8323120" cy="96551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Desires of flesh.. </a:t>
            </a:r>
          </a:p>
        </p:txBody>
      </p: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ECF83E72-5B27-4F48-ADB2-E187F56854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77" y="4008377"/>
            <a:ext cx="4257675" cy="258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1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lant, fruit, close, apricot&#10;&#10;Description automatically generated">
            <a:extLst>
              <a:ext uri="{FF2B5EF4-FFF2-40B4-BE49-F238E27FC236}">
                <a16:creationId xmlns:a16="http://schemas.microsoft.com/office/drawing/2014/main" id="{F0A8A2E3-84D2-49B1-A28A-EB6D9ECFD7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r="302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7E21D4-E33D-43E0-9A24-32DF11D5AE78}"/>
              </a:ext>
            </a:extLst>
          </p:cNvPr>
          <p:cNvSpPr/>
          <p:nvPr/>
        </p:nvSpPr>
        <p:spPr>
          <a:xfrm>
            <a:off x="-30099" y="-18288"/>
            <a:ext cx="4257675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217D0-3D15-49FB-B4E0-A186EADD9CCE}"/>
              </a:ext>
            </a:extLst>
          </p:cNvPr>
          <p:cNvSpPr/>
          <p:nvPr/>
        </p:nvSpPr>
        <p:spPr>
          <a:xfrm>
            <a:off x="4227576" y="-10"/>
            <a:ext cx="7964424" cy="685799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2F85C-1A08-4065-8202-AABD1FB33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54" y="1591196"/>
            <a:ext cx="11232991" cy="4185589"/>
          </a:xfrm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Galatians 5:22-23 </a:t>
            </a:r>
            <a:r>
              <a:rPr lang="en-US" sz="2800" dirty="0"/>
              <a:t>But the fruit of the Spirit is love, joy, peace, longsuffering, kindness, goodness, faithfulness, </a:t>
            </a:r>
            <a:r>
              <a:rPr lang="en-US" sz="2800" baseline="30000" dirty="0"/>
              <a:t>23 [</a:t>
            </a:r>
            <a:r>
              <a:rPr lang="en-US" sz="2800" baseline="30000" dirty="0">
                <a:hlinkClick r:id="rId3" tooltip="See footnote g"/>
              </a:rPr>
              <a:t>g</a:t>
            </a:r>
            <a:r>
              <a:rPr lang="en-US" sz="2800" baseline="30000" dirty="0"/>
              <a:t>]</a:t>
            </a:r>
            <a:r>
              <a:rPr lang="en-US" sz="2800" dirty="0"/>
              <a:t>gentleness, self-control. Against such there is no law.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02372-E368-4F17-A44C-3A9E57B53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72584"/>
            <a:ext cx="8323120" cy="96551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Fruit of the Spirit.. </a:t>
            </a:r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63136C1B-64BD-4A6F-955A-1039A67A84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5" r="8882"/>
          <a:stretch/>
        </p:blipFill>
        <p:spPr>
          <a:xfrm>
            <a:off x="2713295" y="3019176"/>
            <a:ext cx="5511859" cy="343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552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Britannic Bold</vt:lpstr>
      <vt:lpstr>Calibri</vt:lpstr>
      <vt:lpstr>Georgia</vt:lpstr>
      <vt:lpstr>Office Theme</vt:lpstr>
      <vt:lpstr>The Fruit of the Spirit</vt:lpstr>
      <vt:lpstr>How can we walk by the Spirit..</vt:lpstr>
      <vt:lpstr>Christ has set us free..</vt:lpstr>
      <vt:lpstr>Do not be enslaved again</vt:lpstr>
      <vt:lpstr>Paul’s response: free in Christ</vt:lpstr>
      <vt:lpstr>Does that mean we can live however we want?</vt:lpstr>
      <vt:lpstr>We are not saved in our own strength.. </vt:lpstr>
      <vt:lpstr>Desires of flesh.. </vt:lpstr>
      <vt:lpstr>Fruit of the Spirit.. </vt:lpstr>
      <vt:lpstr>The Fruit of the Spirit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2021-07-18T00:15:07Z</dcterms:created>
  <dcterms:modified xsi:type="dcterms:W3CDTF">2021-08-29T00:30:30Z</dcterms:modified>
</cp:coreProperties>
</file>