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7" r:id="rId3"/>
    <p:sldId id="267" r:id="rId4"/>
    <p:sldId id="268" r:id="rId5"/>
    <p:sldId id="269" r:id="rId6"/>
    <p:sldId id="270" r:id="rId7"/>
    <p:sldId id="271" r:id="rId8"/>
    <p:sldId id="272" r:id="rId9"/>
    <p:sldId id="273" r:id="rId10"/>
    <p:sldId id="27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711" autoAdjust="0"/>
    <p:restoredTop sz="94660"/>
  </p:normalViewPr>
  <p:slideViewPr>
    <p:cSldViewPr snapToGrid="0">
      <p:cViewPr varScale="1">
        <p:scale>
          <a:sx n="67" d="100"/>
          <a:sy n="67" d="100"/>
        </p:scale>
        <p:origin x="19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CF651-6E43-4171-A70C-3BDF20EA7D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627FAA-5D90-4F3C-A7C1-4C7DE4AA85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04122D-4F3B-482A-8843-768C5A78DF59}"/>
              </a:ext>
            </a:extLst>
          </p:cNvPr>
          <p:cNvSpPr>
            <a:spLocks noGrp="1"/>
          </p:cNvSpPr>
          <p:nvPr>
            <p:ph type="dt" sz="half" idx="10"/>
          </p:nvPr>
        </p:nvSpPr>
        <p:spPr/>
        <p:txBody>
          <a:bodyPr/>
          <a:lstStyle/>
          <a:p>
            <a:fld id="{7A9F5606-9C59-407B-B224-F94E8E731B00}" type="datetimeFigureOut">
              <a:rPr lang="en-US" smtClean="0"/>
              <a:t>9/17/2021</a:t>
            </a:fld>
            <a:endParaRPr lang="en-US"/>
          </a:p>
        </p:txBody>
      </p:sp>
      <p:sp>
        <p:nvSpPr>
          <p:cNvPr id="5" name="Footer Placeholder 4">
            <a:extLst>
              <a:ext uri="{FF2B5EF4-FFF2-40B4-BE49-F238E27FC236}">
                <a16:creationId xmlns:a16="http://schemas.microsoft.com/office/drawing/2014/main" id="{A112A32C-DA82-4668-A99B-3B1B7292C9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28FAA4-435D-478C-86DE-87A2A47AE955}"/>
              </a:ext>
            </a:extLst>
          </p:cNvPr>
          <p:cNvSpPr>
            <a:spLocks noGrp="1"/>
          </p:cNvSpPr>
          <p:nvPr>
            <p:ph type="sldNum" sz="quarter" idx="12"/>
          </p:nvPr>
        </p:nvSpPr>
        <p:spPr/>
        <p:txBody>
          <a:bodyPr/>
          <a:lstStyle/>
          <a:p>
            <a:fld id="{64FFAFE1-0AB6-4A34-AF9C-AC340D4A8457}" type="slidenum">
              <a:rPr lang="en-US" smtClean="0"/>
              <a:t>‹#›</a:t>
            </a:fld>
            <a:endParaRPr lang="en-US"/>
          </a:p>
        </p:txBody>
      </p:sp>
    </p:spTree>
    <p:extLst>
      <p:ext uri="{BB962C8B-B14F-4D97-AF65-F5344CB8AC3E}">
        <p14:creationId xmlns:p14="http://schemas.microsoft.com/office/powerpoint/2010/main" val="2942841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12F5F-6BDE-43D4-9571-875A26F46B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C09C5E-E7AA-4A6D-8416-BE4E0D8CD0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1DCCDD-1346-473A-A09C-9E8B874649B7}"/>
              </a:ext>
            </a:extLst>
          </p:cNvPr>
          <p:cNvSpPr>
            <a:spLocks noGrp="1"/>
          </p:cNvSpPr>
          <p:nvPr>
            <p:ph type="dt" sz="half" idx="10"/>
          </p:nvPr>
        </p:nvSpPr>
        <p:spPr/>
        <p:txBody>
          <a:bodyPr/>
          <a:lstStyle/>
          <a:p>
            <a:fld id="{7A9F5606-9C59-407B-B224-F94E8E731B00}" type="datetimeFigureOut">
              <a:rPr lang="en-US" smtClean="0"/>
              <a:t>9/17/2021</a:t>
            </a:fld>
            <a:endParaRPr lang="en-US"/>
          </a:p>
        </p:txBody>
      </p:sp>
      <p:sp>
        <p:nvSpPr>
          <p:cNvPr id="5" name="Footer Placeholder 4">
            <a:extLst>
              <a:ext uri="{FF2B5EF4-FFF2-40B4-BE49-F238E27FC236}">
                <a16:creationId xmlns:a16="http://schemas.microsoft.com/office/drawing/2014/main" id="{7F6D8CA0-CBEE-448E-8734-E27041EF1E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555FEB-EA2A-443C-AD9B-6FA2D9CC08E2}"/>
              </a:ext>
            </a:extLst>
          </p:cNvPr>
          <p:cNvSpPr>
            <a:spLocks noGrp="1"/>
          </p:cNvSpPr>
          <p:nvPr>
            <p:ph type="sldNum" sz="quarter" idx="12"/>
          </p:nvPr>
        </p:nvSpPr>
        <p:spPr/>
        <p:txBody>
          <a:bodyPr/>
          <a:lstStyle/>
          <a:p>
            <a:fld id="{64FFAFE1-0AB6-4A34-AF9C-AC340D4A8457}" type="slidenum">
              <a:rPr lang="en-US" smtClean="0"/>
              <a:t>‹#›</a:t>
            </a:fld>
            <a:endParaRPr lang="en-US"/>
          </a:p>
        </p:txBody>
      </p:sp>
    </p:spTree>
    <p:extLst>
      <p:ext uri="{BB962C8B-B14F-4D97-AF65-F5344CB8AC3E}">
        <p14:creationId xmlns:p14="http://schemas.microsoft.com/office/powerpoint/2010/main" val="144151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0536F3-6E7C-4EA8-81C0-9F99101343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1E41F35-661F-4649-A552-F9E483C009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CB86F2-C921-4753-A1E3-0C684AD23BD2}"/>
              </a:ext>
            </a:extLst>
          </p:cNvPr>
          <p:cNvSpPr>
            <a:spLocks noGrp="1"/>
          </p:cNvSpPr>
          <p:nvPr>
            <p:ph type="dt" sz="half" idx="10"/>
          </p:nvPr>
        </p:nvSpPr>
        <p:spPr/>
        <p:txBody>
          <a:bodyPr/>
          <a:lstStyle/>
          <a:p>
            <a:fld id="{7A9F5606-9C59-407B-B224-F94E8E731B00}" type="datetimeFigureOut">
              <a:rPr lang="en-US" smtClean="0"/>
              <a:t>9/17/2021</a:t>
            </a:fld>
            <a:endParaRPr lang="en-US"/>
          </a:p>
        </p:txBody>
      </p:sp>
      <p:sp>
        <p:nvSpPr>
          <p:cNvPr id="5" name="Footer Placeholder 4">
            <a:extLst>
              <a:ext uri="{FF2B5EF4-FFF2-40B4-BE49-F238E27FC236}">
                <a16:creationId xmlns:a16="http://schemas.microsoft.com/office/drawing/2014/main" id="{605DECBB-B1C0-430C-9331-0DA8739ED9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793611-8C2C-44DC-BC7D-DC27D59D37B6}"/>
              </a:ext>
            </a:extLst>
          </p:cNvPr>
          <p:cNvSpPr>
            <a:spLocks noGrp="1"/>
          </p:cNvSpPr>
          <p:nvPr>
            <p:ph type="sldNum" sz="quarter" idx="12"/>
          </p:nvPr>
        </p:nvSpPr>
        <p:spPr/>
        <p:txBody>
          <a:bodyPr/>
          <a:lstStyle/>
          <a:p>
            <a:fld id="{64FFAFE1-0AB6-4A34-AF9C-AC340D4A8457}" type="slidenum">
              <a:rPr lang="en-US" smtClean="0"/>
              <a:t>‹#›</a:t>
            </a:fld>
            <a:endParaRPr lang="en-US"/>
          </a:p>
        </p:txBody>
      </p:sp>
    </p:spTree>
    <p:extLst>
      <p:ext uri="{BB962C8B-B14F-4D97-AF65-F5344CB8AC3E}">
        <p14:creationId xmlns:p14="http://schemas.microsoft.com/office/powerpoint/2010/main" val="2861255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48E13-8C12-4CCD-900C-624D805B1E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79B6B1-ADB2-48FF-8BBB-C5D49CE44E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C761DA-9B72-4E2E-BBDB-B4F42F095F26}"/>
              </a:ext>
            </a:extLst>
          </p:cNvPr>
          <p:cNvSpPr>
            <a:spLocks noGrp="1"/>
          </p:cNvSpPr>
          <p:nvPr>
            <p:ph type="dt" sz="half" idx="10"/>
          </p:nvPr>
        </p:nvSpPr>
        <p:spPr/>
        <p:txBody>
          <a:bodyPr/>
          <a:lstStyle/>
          <a:p>
            <a:fld id="{7A9F5606-9C59-407B-B224-F94E8E731B00}" type="datetimeFigureOut">
              <a:rPr lang="en-US" smtClean="0"/>
              <a:t>9/17/2021</a:t>
            </a:fld>
            <a:endParaRPr lang="en-US"/>
          </a:p>
        </p:txBody>
      </p:sp>
      <p:sp>
        <p:nvSpPr>
          <p:cNvPr id="5" name="Footer Placeholder 4">
            <a:extLst>
              <a:ext uri="{FF2B5EF4-FFF2-40B4-BE49-F238E27FC236}">
                <a16:creationId xmlns:a16="http://schemas.microsoft.com/office/drawing/2014/main" id="{ABFCD115-CFCB-4D77-B2AE-49FE0A1FCB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20F139-0820-49EC-AFAE-C1B77E2FF8D6}"/>
              </a:ext>
            </a:extLst>
          </p:cNvPr>
          <p:cNvSpPr>
            <a:spLocks noGrp="1"/>
          </p:cNvSpPr>
          <p:nvPr>
            <p:ph type="sldNum" sz="quarter" idx="12"/>
          </p:nvPr>
        </p:nvSpPr>
        <p:spPr/>
        <p:txBody>
          <a:bodyPr/>
          <a:lstStyle/>
          <a:p>
            <a:fld id="{64FFAFE1-0AB6-4A34-AF9C-AC340D4A8457}" type="slidenum">
              <a:rPr lang="en-US" smtClean="0"/>
              <a:t>‹#›</a:t>
            </a:fld>
            <a:endParaRPr lang="en-US"/>
          </a:p>
        </p:txBody>
      </p:sp>
    </p:spTree>
    <p:extLst>
      <p:ext uri="{BB962C8B-B14F-4D97-AF65-F5344CB8AC3E}">
        <p14:creationId xmlns:p14="http://schemas.microsoft.com/office/powerpoint/2010/main" val="665188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D9527-D816-4443-953E-394884218C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AA321CA-1791-401B-A08A-862431F0FD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B469B3-3363-421C-A5BD-60111B5EA295}"/>
              </a:ext>
            </a:extLst>
          </p:cNvPr>
          <p:cNvSpPr>
            <a:spLocks noGrp="1"/>
          </p:cNvSpPr>
          <p:nvPr>
            <p:ph type="dt" sz="half" idx="10"/>
          </p:nvPr>
        </p:nvSpPr>
        <p:spPr/>
        <p:txBody>
          <a:bodyPr/>
          <a:lstStyle/>
          <a:p>
            <a:fld id="{7A9F5606-9C59-407B-B224-F94E8E731B00}" type="datetimeFigureOut">
              <a:rPr lang="en-US" smtClean="0"/>
              <a:t>9/17/2021</a:t>
            </a:fld>
            <a:endParaRPr lang="en-US"/>
          </a:p>
        </p:txBody>
      </p:sp>
      <p:sp>
        <p:nvSpPr>
          <p:cNvPr id="5" name="Footer Placeholder 4">
            <a:extLst>
              <a:ext uri="{FF2B5EF4-FFF2-40B4-BE49-F238E27FC236}">
                <a16:creationId xmlns:a16="http://schemas.microsoft.com/office/drawing/2014/main" id="{27245037-79BA-4506-AB3A-A0BE2C79E8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F01B04-85F9-4A19-9739-D2E446E534F8}"/>
              </a:ext>
            </a:extLst>
          </p:cNvPr>
          <p:cNvSpPr>
            <a:spLocks noGrp="1"/>
          </p:cNvSpPr>
          <p:nvPr>
            <p:ph type="sldNum" sz="quarter" idx="12"/>
          </p:nvPr>
        </p:nvSpPr>
        <p:spPr/>
        <p:txBody>
          <a:bodyPr/>
          <a:lstStyle/>
          <a:p>
            <a:fld id="{64FFAFE1-0AB6-4A34-AF9C-AC340D4A8457}" type="slidenum">
              <a:rPr lang="en-US" smtClean="0"/>
              <a:t>‹#›</a:t>
            </a:fld>
            <a:endParaRPr lang="en-US"/>
          </a:p>
        </p:txBody>
      </p:sp>
    </p:spTree>
    <p:extLst>
      <p:ext uri="{BB962C8B-B14F-4D97-AF65-F5344CB8AC3E}">
        <p14:creationId xmlns:p14="http://schemas.microsoft.com/office/powerpoint/2010/main" val="3638450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D269B-D192-4941-BE8A-6A91DFBE6A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77DD26-8510-4EA1-A7CE-752840248C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FC566F-D6AE-440A-8584-4B9045ADD5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E082AA-ABE7-428E-87B5-2B5E072B74B5}"/>
              </a:ext>
            </a:extLst>
          </p:cNvPr>
          <p:cNvSpPr>
            <a:spLocks noGrp="1"/>
          </p:cNvSpPr>
          <p:nvPr>
            <p:ph type="dt" sz="half" idx="10"/>
          </p:nvPr>
        </p:nvSpPr>
        <p:spPr/>
        <p:txBody>
          <a:bodyPr/>
          <a:lstStyle/>
          <a:p>
            <a:fld id="{7A9F5606-9C59-407B-B224-F94E8E731B00}" type="datetimeFigureOut">
              <a:rPr lang="en-US" smtClean="0"/>
              <a:t>9/17/2021</a:t>
            </a:fld>
            <a:endParaRPr lang="en-US"/>
          </a:p>
        </p:txBody>
      </p:sp>
      <p:sp>
        <p:nvSpPr>
          <p:cNvPr id="6" name="Footer Placeholder 5">
            <a:extLst>
              <a:ext uri="{FF2B5EF4-FFF2-40B4-BE49-F238E27FC236}">
                <a16:creationId xmlns:a16="http://schemas.microsoft.com/office/drawing/2014/main" id="{087EF60E-A719-4686-A404-C9E6DB4035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23B079-38D3-4C1B-8788-077839E5702E}"/>
              </a:ext>
            </a:extLst>
          </p:cNvPr>
          <p:cNvSpPr>
            <a:spLocks noGrp="1"/>
          </p:cNvSpPr>
          <p:nvPr>
            <p:ph type="sldNum" sz="quarter" idx="12"/>
          </p:nvPr>
        </p:nvSpPr>
        <p:spPr/>
        <p:txBody>
          <a:bodyPr/>
          <a:lstStyle/>
          <a:p>
            <a:fld id="{64FFAFE1-0AB6-4A34-AF9C-AC340D4A8457}" type="slidenum">
              <a:rPr lang="en-US" smtClean="0"/>
              <a:t>‹#›</a:t>
            </a:fld>
            <a:endParaRPr lang="en-US"/>
          </a:p>
        </p:txBody>
      </p:sp>
    </p:spTree>
    <p:extLst>
      <p:ext uri="{BB962C8B-B14F-4D97-AF65-F5344CB8AC3E}">
        <p14:creationId xmlns:p14="http://schemas.microsoft.com/office/powerpoint/2010/main" val="374793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81240-EB7E-4F7F-A505-6379FBEA2C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66C5F8-C436-49FD-8E26-9BEF0A050A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AF620E-B83B-41D7-BD55-3C31848CE4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173BCD-9D54-47A4-A7A8-AC72346D21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E6D4CC-24C8-4B86-95D1-F304B2D212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D3C915-23B3-4900-8723-173884C3791A}"/>
              </a:ext>
            </a:extLst>
          </p:cNvPr>
          <p:cNvSpPr>
            <a:spLocks noGrp="1"/>
          </p:cNvSpPr>
          <p:nvPr>
            <p:ph type="dt" sz="half" idx="10"/>
          </p:nvPr>
        </p:nvSpPr>
        <p:spPr/>
        <p:txBody>
          <a:bodyPr/>
          <a:lstStyle/>
          <a:p>
            <a:fld id="{7A9F5606-9C59-407B-B224-F94E8E731B00}" type="datetimeFigureOut">
              <a:rPr lang="en-US" smtClean="0"/>
              <a:t>9/17/2021</a:t>
            </a:fld>
            <a:endParaRPr lang="en-US"/>
          </a:p>
        </p:txBody>
      </p:sp>
      <p:sp>
        <p:nvSpPr>
          <p:cNvPr id="8" name="Footer Placeholder 7">
            <a:extLst>
              <a:ext uri="{FF2B5EF4-FFF2-40B4-BE49-F238E27FC236}">
                <a16:creationId xmlns:a16="http://schemas.microsoft.com/office/drawing/2014/main" id="{EA99B23E-08FC-47B5-A0F5-D9EC26C07B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B3543F-F882-4F74-A49C-6F746F48CF59}"/>
              </a:ext>
            </a:extLst>
          </p:cNvPr>
          <p:cNvSpPr>
            <a:spLocks noGrp="1"/>
          </p:cNvSpPr>
          <p:nvPr>
            <p:ph type="sldNum" sz="quarter" idx="12"/>
          </p:nvPr>
        </p:nvSpPr>
        <p:spPr/>
        <p:txBody>
          <a:bodyPr/>
          <a:lstStyle/>
          <a:p>
            <a:fld id="{64FFAFE1-0AB6-4A34-AF9C-AC340D4A8457}" type="slidenum">
              <a:rPr lang="en-US" smtClean="0"/>
              <a:t>‹#›</a:t>
            </a:fld>
            <a:endParaRPr lang="en-US"/>
          </a:p>
        </p:txBody>
      </p:sp>
    </p:spTree>
    <p:extLst>
      <p:ext uri="{BB962C8B-B14F-4D97-AF65-F5344CB8AC3E}">
        <p14:creationId xmlns:p14="http://schemas.microsoft.com/office/powerpoint/2010/main" val="1600716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61700-28BE-4614-BB82-406B1EB37A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3C1FA9-FC40-4AFC-B258-903CF9A9F07C}"/>
              </a:ext>
            </a:extLst>
          </p:cNvPr>
          <p:cNvSpPr>
            <a:spLocks noGrp="1"/>
          </p:cNvSpPr>
          <p:nvPr>
            <p:ph type="dt" sz="half" idx="10"/>
          </p:nvPr>
        </p:nvSpPr>
        <p:spPr/>
        <p:txBody>
          <a:bodyPr/>
          <a:lstStyle/>
          <a:p>
            <a:fld id="{7A9F5606-9C59-407B-B224-F94E8E731B00}" type="datetimeFigureOut">
              <a:rPr lang="en-US" smtClean="0"/>
              <a:t>9/17/2021</a:t>
            </a:fld>
            <a:endParaRPr lang="en-US"/>
          </a:p>
        </p:txBody>
      </p:sp>
      <p:sp>
        <p:nvSpPr>
          <p:cNvPr id="4" name="Footer Placeholder 3">
            <a:extLst>
              <a:ext uri="{FF2B5EF4-FFF2-40B4-BE49-F238E27FC236}">
                <a16:creationId xmlns:a16="http://schemas.microsoft.com/office/drawing/2014/main" id="{D16BD87F-942D-4843-B20F-219ABF5155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D24098A-0B32-4782-8173-CCD9B54F3458}"/>
              </a:ext>
            </a:extLst>
          </p:cNvPr>
          <p:cNvSpPr>
            <a:spLocks noGrp="1"/>
          </p:cNvSpPr>
          <p:nvPr>
            <p:ph type="sldNum" sz="quarter" idx="12"/>
          </p:nvPr>
        </p:nvSpPr>
        <p:spPr/>
        <p:txBody>
          <a:bodyPr/>
          <a:lstStyle/>
          <a:p>
            <a:fld id="{64FFAFE1-0AB6-4A34-AF9C-AC340D4A8457}" type="slidenum">
              <a:rPr lang="en-US" smtClean="0"/>
              <a:t>‹#›</a:t>
            </a:fld>
            <a:endParaRPr lang="en-US"/>
          </a:p>
        </p:txBody>
      </p:sp>
    </p:spTree>
    <p:extLst>
      <p:ext uri="{BB962C8B-B14F-4D97-AF65-F5344CB8AC3E}">
        <p14:creationId xmlns:p14="http://schemas.microsoft.com/office/powerpoint/2010/main" val="462966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1292F0-3B01-46DD-9002-35809E83A144}"/>
              </a:ext>
            </a:extLst>
          </p:cNvPr>
          <p:cNvSpPr>
            <a:spLocks noGrp="1"/>
          </p:cNvSpPr>
          <p:nvPr>
            <p:ph type="dt" sz="half" idx="10"/>
          </p:nvPr>
        </p:nvSpPr>
        <p:spPr/>
        <p:txBody>
          <a:bodyPr/>
          <a:lstStyle/>
          <a:p>
            <a:fld id="{7A9F5606-9C59-407B-B224-F94E8E731B00}" type="datetimeFigureOut">
              <a:rPr lang="en-US" smtClean="0"/>
              <a:t>9/17/2021</a:t>
            </a:fld>
            <a:endParaRPr lang="en-US"/>
          </a:p>
        </p:txBody>
      </p:sp>
      <p:sp>
        <p:nvSpPr>
          <p:cNvPr id="3" name="Footer Placeholder 2">
            <a:extLst>
              <a:ext uri="{FF2B5EF4-FFF2-40B4-BE49-F238E27FC236}">
                <a16:creationId xmlns:a16="http://schemas.microsoft.com/office/drawing/2014/main" id="{DF64B9D8-2E73-4673-B395-67B89DEBCE5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157A1E-756D-40E6-B3F8-E3E861D9F91A}"/>
              </a:ext>
            </a:extLst>
          </p:cNvPr>
          <p:cNvSpPr>
            <a:spLocks noGrp="1"/>
          </p:cNvSpPr>
          <p:nvPr>
            <p:ph type="sldNum" sz="quarter" idx="12"/>
          </p:nvPr>
        </p:nvSpPr>
        <p:spPr/>
        <p:txBody>
          <a:bodyPr/>
          <a:lstStyle/>
          <a:p>
            <a:fld id="{64FFAFE1-0AB6-4A34-AF9C-AC340D4A8457}" type="slidenum">
              <a:rPr lang="en-US" smtClean="0"/>
              <a:t>‹#›</a:t>
            </a:fld>
            <a:endParaRPr lang="en-US"/>
          </a:p>
        </p:txBody>
      </p:sp>
    </p:spTree>
    <p:extLst>
      <p:ext uri="{BB962C8B-B14F-4D97-AF65-F5344CB8AC3E}">
        <p14:creationId xmlns:p14="http://schemas.microsoft.com/office/powerpoint/2010/main" val="2477115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C9299-3877-4102-95E0-2D93A14FEC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F95CF7-4D0E-4054-8547-EB634C5CA6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A031F9-B920-4C29-8F6B-01449E4ECB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409B8A-8693-46E5-918C-ECC9DDBFB419}"/>
              </a:ext>
            </a:extLst>
          </p:cNvPr>
          <p:cNvSpPr>
            <a:spLocks noGrp="1"/>
          </p:cNvSpPr>
          <p:nvPr>
            <p:ph type="dt" sz="half" idx="10"/>
          </p:nvPr>
        </p:nvSpPr>
        <p:spPr/>
        <p:txBody>
          <a:bodyPr/>
          <a:lstStyle/>
          <a:p>
            <a:fld id="{7A9F5606-9C59-407B-B224-F94E8E731B00}" type="datetimeFigureOut">
              <a:rPr lang="en-US" smtClean="0"/>
              <a:t>9/17/2021</a:t>
            </a:fld>
            <a:endParaRPr lang="en-US"/>
          </a:p>
        </p:txBody>
      </p:sp>
      <p:sp>
        <p:nvSpPr>
          <p:cNvPr id="6" name="Footer Placeholder 5">
            <a:extLst>
              <a:ext uri="{FF2B5EF4-FFF2-40B4-BE49-F238E27FC236}">
                <a16:creationId xmlns:a16="http://schemas.microsoft.com/office/drawing/2014/main" id="{B1A67AFE-7F14-4580-B89D-C22C55B748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74B429-1FA8-49E8-A874-281FDDD103E3}"/>
              </a:ext>
            </a:extLst>
          </p:cNvPr>
          <p:cNvSpPr>
            <a:spLocks noGrp="1"/>
          </p:cNvSpPr>
          <p:nvPr>
            <p:ph type="sldNum" sz="quarter" idx="12"/>
          </p:nvPr>
        </p:nvSpPr>
        <p:spPr/>
        <p:txBody>
          <a:bodyPr/>
          <a:lstStyle/>
          <a:p>
            <a:fld id="{64FFAFE1-0AB6-4A34-AF9C-AC340D4A8457}" type="slidenum">
              <a:rPr lang="en-US" smtClean="0"/>
              <a:t>‹#›</a:t>
            </a:fld>
            <a:endParaRPr lang="en-US"/>
          </a:p>
        </p:txBody>
      </p:sp>
    </p:spTree>
    <p:extLst>
      <p:ext uri="{BB962C8B-B14F-4D97-AF65-F5344CB8AC3E}">
        <p14:creationId xmlns:p14="http://schemas.microsoft.com/office/powerpoint/2010/main" val="3501366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511F3-D82A-4971-8782-8B5722C90D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9A6163-E25A-4C87-A637-227EF5345F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001538-EAC6-445A-B1D0-FB33F658A6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09243E-0807-4697-8575-F90268A146A2}"/>
              </a:ext>
            </a:extLst>
          </p:cNvPr>
          <p:cNvSpPr>
            <a:spLocks noGrp="1"/>
          </p:cNvSpPr>
          <p:nvPr>
            <p:ph type="dt" sz="half" idx="10"/>
          </p:nvPr>
        </p:nvSpPr>
        <p:spPr/>
        <p:txBody>
          <a:bodyPr/>
          <a:lstStyle/>
          <a:p>
            <a:fld id="{7A9F5606-9C59-407B-B224-F94E8E731B00}" type="datetimeFigureOut">
              <a:rPr lang="en-US" smtClean="0"/>
              <a:t>9/17/2021</a:t>
            </a:fld>
            <a:endParaRPr lang="en-US"/>
          </a:p>
        </p:txBody>
      </p:sp>
      <p:sp>
        <p:nvSpPr>
          <p:cNvPr id="6" name="Footer Placeholder 5">
            <a:extLst>
              <a:ext uri="{FF2B5EF4-FFF2-40B4-BE49-F238E27FC236}">
                <a16:creationId xmlns:a16="http://schemas.microsoft.com/office/drawing/2014/main" id="{3557AA03-A78B-490E-9187-53BBA72A6B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7F586E-9081-4ADD-8A06-50823671D16A}"/>
              </a:ext>
            </a:extLst>
          </p:cNvPr>
          <p:cNvSpPr>
            <a:spLocks noGrp="1"/>
          </p:cNvSpPr>
          <p:nvPr>
            <p:ph type="sldNum" sz="quarter" idx="12"/>
          </p:nvPr>
        </p:nvSpPr>
        <p:spPr/>
        <p:txBody>
          <a:bodyPr/>
          <a:lstStyle/>
          <a:p>
            <a:fld id="{64FFAFE1-0AB6-4A34-AF9C-AC340D4A8457}" type="slidenum">
              <a:rPr lang="en-US" smtClean="0"/>
              <a:t>‹#›</a:t>
            </a:fld>
            <a:endParaRPr lang="en-US"/>
          </a:p>
        </p:txBody>
      </p:sp>
    </p:spTree>
    <p:extLst>
      <p:ext uri="{BB962C8B-B14F-4D97-AF65-F5344CB8AC3E}">
        <p14:creationId xmlns:p14="http://schemas.microsoft.com/office/powerpoint/2010/main" val="2297641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63694B-4AE0-47EA-92D5-FED78DE4E1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FB18C3-999A-4A29-A176-A9043F7ACC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5CE425-3E2C-44A3-A421-075AF42099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9F5606-9C59-407B-B224-F94E8E731B00}" type="datetimeFigureOut">
              <a:rPr lang="en-US" smtClean="0"/>
              <a:t>9/17/2021</a:t>
            </a:fld>
            <a:endParaRPr lang="en-US"/>
          </a:p>
        </p:txBody>
      </p:sp>
      <p:sp>
        <p:nvSpPr>
          <p:cNvPr id="5" name="Footer Placeholder 4">
            <a:extLst>
              <a:ext uri="{FF2B5EF4-FFF2-40B4-BE49-F238E27FC236}">
                <a16:creationId xmlns:a16="http://schemas.microsoft.com/office/drawing/2014/main" id="{64BC7E98-32DC-4B4B-AC3D-0C290B0395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413DBE-E10E-4262-9841-4116EA222A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FFAFE1-0AB6-4A34-AF9C-AC340D4A8457}" type="slidenum">
              <a:rPr lang="en-US" smtClean="0"/>
              <a:t>‹#›</a:t>
            </a:fld>
            <a:endParaRPr lang="en-US"/>
          </a:p>
        </p:txBody>
      </p:sp>
    </p:spTree>
    <p:extLst>
      <p:ext uri="{BB962C8B-B14F-4D97-AF65-F5344CB8AC3E}">
        <p14:creationId xmlns:p14="http://schemas.microsoft.com/office/powerpoint/2010/main" val="1616407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CCD6-C015-4400-B4E4-F0446E240CC1}"/>
              </a:ext>
            </a:extLst>
          </p:cNvPr>
          <p:cNvSpPr>
            <a:spLocks noGrp="1"/>
          </p:cNvSpPr>
          <p:nvPr>
            <p:ph type="ctrTitle"/>
          </p:nvPr>
        </p:nvSpPr>
        <p:spPr>
          <a:xfrm>
            <a:off x="650449" y="4943475"/>
            <a:ext cx="10901471" cy="852488"/>
          </a:xfrm>
          <a:noFill/>
        </p:spPr>
        <p:txBody>
          <a:bodyPr anchor="ctr">
            <a:normAutofit/>
          </a:bodyPr>
          <a:lstStyle/>
          <a:p>
            <a:r>
              <a:rPr lang="en-US" sz="5400" dirty="0">
                <a:latin typeface="Britannic Bold" panose="020B0903060703020204" pitchFamily="34" charset="0"/>
              </a:rPr>
              <a:t>Living the Golden Rule</a:t>
            </a:r>
          </a:p>
        </p:txBody>
      </p:sp>
      <p:sp>
        <p:nvSpPr>
          <p:cNvPr id="3" name="Subtitle 2">
            <a:extLst>
              <a:ext uri="{FF2B5EF4-FFF2-40B4-BE49-F238E27FC236}">
                <a16:creationId xmlns:a16="http://schemas.microsoft.com/office/drawing/2014/main" id="{90B37643-A282-4D28-BA1D-82CF55DAFBC8}"/>
              </a:ext>
            </a:extLst>
          </p:cNvPr>
          <p:cNvSpPr>
            <a:spLocks noGrp="1"/>
          </p:cNvSpPr>
          <p:nvPr>
            <p:ph type="subTitle" idx="1"/>
          </p:nvPr>
        </p:nvSpPr>
        <p:spPr>
          <a:xfrm>
            <a:off x="650449" y="5795963"/>
            <a:ext cx="10901471" cy="560388"/>
          </a:xfrm>
          <a:noFill/>
        </p:spPr>
        <p:txBody>
          <a:bodyPr anchor="ctr">
            <a:noAutofit/>
          </a:bodyPr>
          <a:lstStyle/>
          <a:p>
            <a:r>
              <a:rPr lang="en-US" sz="3600" dirty="0">
                <a:latin typeface="Georgia" panose="02040502050405020303" pitchFamily="18" charset="0"/>
              </a:rPr>
              <a:t>Matthew 7:7-12</a:t>
            </a:r>
          </a:p>
        </p:txBody>
      </p:sp>
      <p:pic>
        <p:nvPicPr>
          <p:cNvPr id="5" name="Picture 4" descr="A picture containing text, electronics&#10;&#10;Description automatically generated">
            <a:extLst>
              <a:ext uri="{FF2B5EF4-FFF2-40B4-BE49-F238E27FC236}">
                <a16:creationId xmlns:a16="http://schemas.microsoft.com/office/drawing/2014/main" id="{C389CC44-B52A-473C-872A-8C1504E55E9D}"/>
              </a:ext>
            </a:extLst>
          </p:cNvPr>
          <p:cNvPicPr>
            <a:picLocks noChangeAspect="1"/>
          </p:cNvPicPr>
          <p:nvPr/>
        </p:nvPicPr>
        <p:blipFill rotWithShape="1">
          <a:blip r:embed="rId2">
            <a:extLst>
              <a:ext uri="{28A0092B-C50C-407E-A947-70E740481C1C}">
                <a14:useLocalDpi xmlns:a14="http://schemas.microsoft.com/office/drawing/2010/main" val="0"/>
              </a:ext>
            </a:extLst>
          </a:blip>
          <a:srcRect t="20170" b="20135"/>
          <a:stretch/>
        </p:blipFill>
        <p:spPr>
          <a:xfrm>
            <a:off x="20" y="1"/>
            <a:ext cx="12191979" cy="4239482"/>
          </a:xfrm>
          <a:prstGeom prst="rect">
            <a:avLst/>
          </a:prstGeom>
        </p:spPr>
      </p:pic>
      <p:sp>
        <p:nvSpPr>
          <p:cNvPr id="76" name="Rectangle 75">
            <a:extLst>
              <a:ext uri="{FF2B5EF4-FFF2-40B4-BE49-F238E27FC236}">
                <a16:creationId xmlns:a16="http://schemas.microsoft.com/office/drawing/2014/main" id="{714CEF0E-5843-4407-9EDB-BF7B96FA8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7" y="-1793455"/>
            <a:ext cx="126124" cy="1219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23389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CCD6-C015-4400-B4E4-F0446E240CC1}"/>
              </a:ext>
            </a:extLst>
          </p:cNvPr>
          <p:cNvSpPr>
            <a:spLocks noGrp="1"/>
          </p:cNvSpPr>
          <p:nvPr>
            <p:ph type="ctrTitle"/>
          </p:nvPr>
        </p:nvSpPr>
        <p:spPr>
          <a:xfrm>
            <a:off x="650449" y="4943475"/>
            <a:ext cx="10901471" cy="852488"/>
          </a:xfrm>
          <a:noFill/>
        </p:spPr>
        <p:txBody>
          <a:bodyPr anchor="ctr">
            <a:normAutofit/>
          </a:bodyPr>
          <a:lstStyle/>
          <a:p>
            <a:r>
              <a:rPr lang="en-US" sz="5400" dirty="0">
                <a:latin typeface="Britannic Bold" panose="020B0903060703020204" pitchFamily="34" charset="0"/>
              </a:rPr>
              <a:t>Living the Golden Rule</a:t>
            </a:r>
          </a:p>
        </p:txBody>
      </p:sp>
      <p:sp>
        <p:nvSpPr>
          <p:cNvPr id="3" name="Subtitle 2">
            <a:extLst>
              <a:ext uri="{FF2B5EF4-FFF2-40B4-BE49-F238E27FC236}">
                <a16:creationId xmlns:a16="http://schemas.microsoft.com/office/drawing/2014/main" id="{90B37643-A282-4D28-BA1D-82CF55DAFBC8}"/>
              </a:ext>
            </a:extLst>
          </p:cNvPr>
          <p:cNvSpPr>
            <a:spLocks noGrp="1"/>
          </p:cNvSpPr>
          <p:nvPr>
            <p:ph type="subTitle" idx="1"/>
          </p:nvPr>
        </p:nvSpPr>
        <p:spPr>
          <a:xfrm>
            <a:off x="650449" y="5795963"/>
            <a:ext cx="10901471" cy="560388"/>
          </a:xfrm>
          <a:noFill/>
        </p:spPr>
        <p:txBody>
          <a:bodyPr anchor="ctr">
            <a:noAutofit/>
          </a:bodyPr>
          <a:lstStyle/>
          <a:p>
            <a:r>
              <a:rPr lang="en-US" sz="3600" dirty="0">
                <a:latin typeface="Georgia" panose="02040502050405020303" pitchFamily="18" charset="0"/>
              </a:rPr>
              <a:t>Matthew 7:7-12</a:t>
            </a:r>
          </a:p>
        </p:txBody>
      </p:sp>
      <p:pic>
        <p:nvPicPr>
          <p:cNvPr id="5" name="Picture 4" descr="A picture containing text, electronics&#10;&#10;Description automatically generated">
            <a:extLst>
              <a:ext uri="{FF2B5EF4-FFF2-40B4-BE49-F238E27FC236}">
                <a16:creationId xmlns:a16="http://schemas.microsoft.com/office/drawing/2014/main" id="{C389CC44-B52A-473C-872A-8C1504E55E9D}"/>
              </a:ext>
            </a:extLst>
          </p:cNvPr>
          <p:cNvPicPr>
            <a:picLocks noChangeAspect="1"/>
          </p:cNvPicPr>
          <p:nvPr/>
        </p:nvPicPr>
        <p:blipFill rotWithShape="1">
          <a:blip r:embed="rId2">
            <a:extLst>
              <a:ext uri="{28A0092B-C50C-407E-A947-70E740481C1C}">
                <a14:useLocalDpi xmlns:a14="http://schemas.microsoft.com/office/drawing/2010/main" val="0"/>
              </a:ext>
            </a:extLst>
          </a:blip>
          <a:srcRect t="20170" b="20135"/>
          <a:stretch/>
        </p:blipFill>
        <p:spPr>
          <a:xfrm>
            <a:off x="20" y="1"/>
            <a:ext cx="12191979" cy="4239482"/>
          </a:xfrm>
          <a:prstGeom prst="rect">
            <a:avLst/>
          </a:prstGeom>
        </p:spPr>
      </p:pic>
      <p:sp>
        <p:nvSpPr>
          <p:cNvPr id="76" name="Rectangle 75">
            <a:extLst>
              <a:ext uri="{FF2B5EF4-FFF2-40B4-BE49-F238E27FC236}">
                <a16:creationId xmlns:a16="http://schemas.microsoft.com/office/drawing/2014/main" id="{714CEF0E-5843-4407-9EDB-BF7B96FA8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7" y="-1793455"/>
            <a:ext cx="126124" cy="1219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6201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electronics&#10;&#10;Description automatically generated">
            <a:extLst>
              <a:ext uri="{FF2B5EF4-FFF2-40B4-BE49-F238E27FC236}">
                <a16:creationId xmlns:a16="http://schemas.microsoft.com/office/drawing/2014/main" id="{C389CC44-B52A-473C-872A-8C1504E55E9D}"/>
              </a:ext>
            </a:extLst>
          </p:cNvPr>
          <p:cNvPicPr>
            <a:picLocks noChangeAspect="1"/>
          </p:cNvPicPr>
          <p:nvPr/>
        </p:nvPicPr>
        <p:blipFill rotWithShape="1">
          <a:blip r:embed="rId2">
            <a:extLst>
              <a:ext uri="{28A0092B-C50C-407E-A947-70E740481C1C}">
                <a14:useLocalDpi xmlns:a14="http://schemas.microsoft.com/office/drawing/2010/main" val="0"/>
              </a:ext>
            </a:extLst>
          </a:blip>
          <a:srcRect t="9091" r="33066" b="1"/>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42A1F397-D894-4183-A12E-7274B5801964}"/>
              </a:ext>
            </a:extLst>
          </p:cNvPr>
          <p:cNvSpPr/>
          <p:nvPr/>
        </p:nvSpPr>
        <p:spPr>
          <a:xfrm>
            <a:off x="0" y="0"/>
            <a:ext cx="433387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76BFF5D-762F-421D-93C2-0A88868FE74C}"/>
              </a:ext>
            </a:extLst>
          </p:cNvPr>
          <p:cNvSpPr/>
          <p:nvPr/>
        </p:nvSpPr>
        <p:spPr>
          <a:xfrm>
            <a:off x="4333875" y="0"/>
            <a:ext cx="7858125"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FFCCD6-C015-4400-B4E4-F0446E240CC1}"/>
              </a:ext>
            </a:extLst>
          </p:cNvPr>
          <p:cNvSpPr>
            <a:spLocks noGrp="1"/>
          </p:cNvSpPr>
          <p:nvPr>
            <p:ph type="ctrTitle"/>
          </p:nvPr>
        </p:nvSpPr>
        <p:spPr>
          <a:xfrm>
            <a:off x="477980" y="625683"/>
            <a:ext cx="7027719" cy="822879"/>
          </a:xfrm>
        </p:spPr>
        <p:txBody>
          <a:bodyPr anchor="ctr">
            <a:normAutofit/>
          </a:bodyPr>
          <a:lstStyle/>
          <a:p>
            <a:pPr algn="l"/>
            <a:r>
              <a:rPr lang="en-US" sz="4000" dirty="0">
                <a:latin typeface="Britannic Bold" panose="020B0903060703020204" pitchFamily="34" charset="0"/>
              </a:rPr>
              <a:t>“The Golden Rule”</a:t>
            </a:r>
          </a:p>
        </p:txBody>
      </p:sp>
      <p:sp>
        <p:nvSpPr>
          <p:cNvPr id="3" name="Subtitle 2">
            <a:extLst>
              <a:ext uri="{FF2B5EF4-FFF2-40B4-BE49-F238E27FC236}">
                <a16:creationId xmlns:a16="http://schemas.microsoft.com/office/drawing/2014/main" id="{90B37643-A282-4D28-BA1D-82CF55DAFBC8}"/>
              </a:ext>
            </a:extLst>
          </p:cNvPr>
          <p:cNvSpPr>
            <a:spLocks noGrp="1"/>
          </p:cNvSpPr>
          <p:nvPr>
            <p:ph type="subTitle" idx="1"/>
          </p:nvPr>
        </p:nvSpPr>
        <p:spPr>
          <a:xfrm>
            <a:off x="477980" y="2074235"/>
            <a:ext cx="11029210" cy="4006829"/>
          </a:xfrm>
        </p:spPr>
        <p:txBody>
          <a:bodyPr>
            <a:normAutofit/>
          </a:bodyPr>
          <a:lstStyle/>
          <a:p>
            <a:pPr marL="457200" indent="-457200" algn="l">
              <a:buClr>
                <a:srgbClr val="C00000"/>
              </a:buClr>
              <a:buFont typeface="Calibri" panose="020F0502020204030204" pitchFamily="34" charset="0"/>
              <a:buChar char="―"/>
            </a:pPr>
            <a:r>
              <a:rPr lang="en-US" sz="3200" dirty="0">
                <a:latin typeface="Georgia" panose="02040502050405020303" pitchFamily="18" charset="0"/>
              </a:rPr>
              <a:t>Matt 7:12 </a:t>
            </a:r>
            <a:r>
              <a:rPr lang="en-US" sz="3000" dirty="0">
                <a:latin typeface="Georgia" panose="02040502050405020303" pitchFamily="18" charset="0"/>
              </a:rPr>
              <a:t>Therefore, whatever you want men to do to you, do also to them, for this is the Law and the Prophets.</a:t>
            </a:r>
          </a:p>
          <a:p>
            <a:pPr marL="457200" indent="-457200" algn="l">
              <a:spcAft>
                <a:spcPts val="1200"/>
              </a:spcAft>
              <a:buClr>
                <a:srgbClr val="C00000"/>
              </a:buClr>
              <a:buFont typeface="Calibri" panose="020F0502020204030204" pitchFamily="34" charset="0"/>
              <a:buChar char="―"/>
            </a:pPr>
            <a:r>
              <a:rPr lang="en-US" sz="3000" dirty="0">
                <a:latin typeface="Georgia" panose="02040502050405020303" pitchFamily="18" charset="0"/>
              </a:rPr>
              <a:t>Luke 6:31 And just as you want men to do to you, you also do to them likewise.</a:t>
            </a:r>
          </a:p>
          <a:p>
            <a:pPr marL="457200" indent="-457200" algn="l">
              <a:buClr>
                <a:srgbClr val="C00000"/>
              </a:buClr>
              <a:buFont typeface="Calibri" panose="020F0502020204030204" pitchFamily="34" charset="0"/>
              <a:buChar char="―"/>
            </a:pPr>
            <a:r>
              <a:rPr lang="en-US" sz="3000" dirty="0">
                <a:latin typeface="Georgia" panose="02040502050405020303" pitchFamily="18" charset="0"/>
              </a:rPr>
              <a:t>Rabbi Hillel: “What is hateful to you, do not do to your fellow creatures” </a:t>
            </a:r>
          </a:p>
          <a:p>
            <a:pPr marL="457200" indent="-457200" algn="l">
              <a:buClr>
                <a:srgbClr val="C00000"/>
              </a:buClr>
              <a:buFont typeface="Calibri" panose="020F0502020204030204" pitchFamily="34" charset="0"/>
              <a:buChar char="―"/>
            </a:pPr>
            <a:r>
              <a:rPr lang="en-US" sz="3000" dirty="0">
                <a:latin typeface="Georgia" panose="02040502050405020303" pitchFamily="18" charset="0"/>
              </a:rPr>
              <a:t>Jesus: “Do unto others as you would have them do unto you”</a:t>
            </a:r>
          </a:p>
        </p:txBody>
      </p:sp>
    </p:spTree>
    <p:extLst>
      <p:ext uri="{BB962C8B-B14F-4D97-AF65-F5344CB8AC3E}">
        <p14:creationId xmlns:p14="http://schemas.microsoft.com/office/powerpoint/2010/main" val="27494806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electronics&#10;&#10;Description automatically generated">
            <a:extLst>
              <a:ext uri="{FF2B5EF4-FFF2-40B4-BE49-F238E27FC236}">
                <a16:creationId xmlns:a16="http://schemas.microsoft.com/office/drawing/2014/main" id="{C389CC44-B52A-473C-872A-8C1504E55E9D}"/>
              </a:ext>
            </a:extLst>
          </p:cNvPr>
          <p:cNvPicPr>
            <a:picLocks noChangeAspect="1"/>
          </p:cNvPicPr>
          <p:nvPr/>
        </p:nvPicPr>
        <p:blipFill rotWithShape="1">
          <a:blip r:embed="rId2">
            <a:extLst>
              <a:ext uri="{28A0092B-C50C-407E-A947-70E740481C1C}">
                <a14:useLocalDpi xmlns:a14="http://schemas.microsoft.com/office/drawing/2010/main" val="0"/>
              </a:ext>
            </a:extLst>
          </a:blip>
          <a:srcRect t="9091" r="33066" b="1"/>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42A1F397-D894-4183-A12E-7274B5801964}"/>
              </a:ext>
            </a:extLst>
          </p:cNvPr>
          <p:cNvSpPr/>
          <p:nvPr/>
        </p:nvSpPr>
        <p:spPr>
          <a:xfrm>
            <a:off x="0" y="0"/>
            <a:ext cx="433387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76BFF5D-762F-421D-93C2-0A88868FE74C}"/>
              </a:ext>
            </a:extLst>
          </p:cNvPr>
          <p:cNvSpPr/>
          <p:nvPr/>
        </p:nvSpPr>
        <p:spPr>
          <a:xfrm>
            <a:off x="4333875" y="-10"/>
            <a:ext cx="7858125"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FFCCD6-C015-4400-B4E4-F0446E240CC1}"/>
              </a:ext>
            </a:extLst>
          </p:cNvPr>
          <p:cNvSpPr>
            <a:spLocks noGrp="1"/>
          </p:cNvSpPr>
          <p:nvPr>
            <p:ph type="ctrTitle"/>
          </p:nvPr>
        </p:nvSpPr>
        <p:spPr>
          <a:xfrm>
            <a:off x="477980" y="625683"/>
            <a:ext cx="7027719" cy="822879"/>
          </a:xfrm>
        </p:spPr>
        <p:txBody>
          <a:bodyPr anchor="ctr">
            <a:normAutofit/>
          </a:bodyPr>
          <a:lstStyle/>
          <a:p>
            <a:pPr algn="l"/>
            <a:r>
              <a:rPr lang="en-US" sz="4000" dirty="0">
                <a:latin typeface="Britannic Bold" panose="020B0903060703020204" pitchFamily="34" charset="0"/>
              </a:rPr>
              <a:t>The Context of Matthew 7</a:t>
            </a:r>
          </a:p>
        </p:txBody>
      </p:sp>
      <p:sp>
        <p:nvSpPr>
          <p:cNvPr id="3" name="Subtitle 2">
            <a:extLst>
              <a:ext uri="{FF2B5EF4-FFF2-40B4-BE49-F238E27FC236}">
                <a16:creationId xmlns:a16="http://schemas.microsoft.com/office/drawing/2014/main" id="{90B37643-A282-4D28-BA1D-82CF55DAFBC8}"/>
              </a:ext>
            </a:extLst>
          </p:cNvPr>
          <p:cNvSpPr>
            <a:spLocks noGrp="1"/>
          </p:cNvSpPr>
          <p:nvPr>
            <p:ph type="subTitle" idx="1"/>
          </p:nvPr>
        </p:nvSpPr>
        <p:spPr>
          <a:xfrm>
            <a:off x="477980" y="2074235"/>
            <a:ext cx="11029210" cy="4006829"/>
          </a:xfrm>
        </p:spPr>
        <p:txBody>
          <a:bodyPr>
            <a:normAutofit/>
          </a:bodyPr>
          <a:lstStyle/>
          <a:p>
            <a:pPr marL="457200" indent="-457200" algn="l">
              <a:buClr>
                <a:srgbClr val="C00000"/>
              </a:buClr>
              <a:buFont typeface="Calibri" panose="020F0502020204030204" pitchFamily="34" charset="0"/>
              <a:buChar char="―"/>
            </a:pPr>
            <a:r>
              <a:rPr lang="en-US" sz="3200" dirty="0">
                <a:latin typeface="Georgia" panose="02040502050405020303" pitchFamily="18" charset="0"/>
              </a:rPr>
              <a:t>Matt 7:1-6 how </a:t>
            </a:r>
            <a:r>
              <a:rPr lang="en-US" sz="3200" u="sng" dirty="0">
                <a:latin typeface="Georgia" panose="02040502050405020303" pitchFamily="18" charset="0"/>
              </a:rPr>
              <a:t>not</a:t>
            </a:r>
            <a:r>
              <a:rPr lang="en-US" sz="3200" dirty="0">
                <a:latin typeface="Georgia" panose="02040502050405020303" pitchFamily="18" charset="0"/>
              </a:rPr>
              <a:t> to treat others (critically)</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Don’t judge others differently than ourselves</a:t>
            </a:r>
          </a:p>
          <a:p>
            <a:pPr marL="457200" indent="-457200" algn="l">
              <a:buClr>
                <a:srgbClr val="C00000"/>
              </a:buClr>
              <a:buFont typeface="Calibri" panose="020F0502020204030204" pitchFamily="34" charset="0"/>
              <a:buChar char="―"/>
            </a:pPr>
            <a:r>
              <a:rPr lang="en-US" sz="3200" dirty="0">
                <a:latin typeface="Georgia" panose="02040502050405020303" pitchFamily="18" charset="0"/>
              </a:rPr>
              <a:t>Matt 7:7-12 how </a:t>
            </a:r>
            <a:r>
              <a:rPr lang="en-US" sz="3200" u="sng" dirty="0">
                <a:latin typeface="Georgia" panose="02040502050405020303" pitchFamily="18" charset="0"/>
              </a:rPr>
              <a:t>to</a:t>
            </a:r>
            <a:r>
              <a:rPr lang="en-US" sz="3200" dirty="0">
                <a:latin typeface="Georgia" panose="02040502050405020303" pitchFamily="18" charset="0"/>
              </a:rPr>
              <a:t> act toward others (lovingly)</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God promises to answer our prayers</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God challenges us to live by golden rule</a:t>
            </a:r>
          </a:p>
        </p:txBody>
      </p:sp>
    </p:spTree>
    <p:extLst>
      <p:ext uri="{BB962C8B-B14F-4D97-AF65-F5344CB8AC3E}">
        <p14:creationId xmlns:p14="http://schemas.microsoft.com/office/powerpoint/2010/main" val="205295567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electronics&#10;&#10;Description automatically generated">
            <a:extLst>
              <a:ext uri="{FF2B5EF4-FFF2-40B4-BE49-F238E27FC236}">
                <a16:creationId xmlns:a16="http://schemas.microsoft.com/office/drawing/2014/main" id="{C389CC44-B52A-473C-872A-8C1504E55E9D}"/>
              </a:ext>
            </a:extLst>
          </p:cNvPr>
          <p:cNvPicPr>
            <a:picLocks noChangeAspect="1"/>
          </p:cNvPicPr>
          <p:nvPr/>
        </p:nvPicPr>
        <p:blipFill rotWithShape="1">
          <a:blip r:embed="rId2">
            <a:extLst>
              <a:ext uri="{28A0092B-C50C-407E-A947-70E740481C1C}">
                <a14:useLocalDpi xmlns:a14="http://schemas.microsoft.com/office/drawing/2010/main" val="0"/>
              </a:ext>
            </a:extLst>
          </a:blip>
          <a:srcRect t="9091" r="33066" b="1"/>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42A1F397-D894-4183-A12E-7274B5801964}"/>
              </a:ext>
            </a:extLst>
          </p:cNvPr>
          <p:cNvSpPr/>
          <p:nvPr/>
        </p:nvSpPr>
        <p:spPr>
          <a:xfrm>
            <a:off x="0" y="0"/>
            <a:ext cx="433387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76BFF5D-762F-421D-93C2-0A88868FE74C}"/>
              </a:ext>
            </a:extLst>
          </p:cNvPr>
          <p:cNvSpPr/>
          <p:nvPr/>
        </p:nvSpPr>
        <p:spPr>
          <a:xfrm>
            <a:off x="4333875" y="-10"/>
            <a:ext cx="7858125"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FFCCD6-C015-4400-B4E4-F0446E240CC1}"/>
              </a:ext>
            </a:extLst>
          </p:cNvPr>
          <p:cNvSpPr>
            <a:spLocks noGrp="1"/>
          </p:cNvSpPr>
          <p:nvPr>
            <p:ph type="ctrTitle"/>
          </p:nvPr>
        </p:nvSpPr>
        <p:spPr>
          <a:xfrm>
            <a:off x="477980" y="625683"/>
            <a:ext cx="7027719" cy="822879"/>
          </a:xfrm>
        </p:spPr>
        <p:txBody>
          <a:bodyPr anchor="ctr">
            <a:normAutofit/>
          </a:bodyPr>
          <a:lstStyle/>
          <a:p>
            <a:pPr algn="l"/>
            <a:r>
              <a:rPr lang="en-US" sz="4000" dirty="0">
                <a:latin typeface="Britannic Bold" panose="020B0903060703020204" pitchFamily="34" charset="0"/>
              </a:rPr>
              <a:t>A Golden Promise</a:t>
            </a:r>
          </a:p>
        </p:txBody>
      </p:sp>
      <p:sp>
        <p:nvSpPr>
          <p:cNvPr id="3" name="Subtitle 2">
            <a:extLst>
              <a:ext uri="{FF2B5EF4-FFF2-40B4-BE49-F238E27FC236}">
                <a16:creationId xmlns:a16="http://schemas.microsoft.com/office/drawing/2014/main" id="{90B37643-A282-4D28-BA1D-82CF55DAFBC8}"/>
              </a:ext>
            </a:extLst>
          </p:cNvPr>
          <p:cNvSpPr>
            <a:spLocks noGrp="1"/>
          </p:cNvSpPr>
          <p:nvPr>
            <p:ph type="subTitle" idx="1"/>
          </p:nvPr>
        </p:nvSpPr>
        <p:spPr>
          <a:xfrm>
            <a:off x="477980" y="2074235"/>
            <a:ext cx="11029210" cy="4006829"/>
          </a:xfrm>
        </p:spPr>
        <p:txBody>
          <a:bodyPr>
            <a:normAutofit/>
          </a:bodyPr>
          <a:lstStyle/>
          <a:p>
            <a:pPr marL="457200" indent="-457200" algn="l">
              <a:buClr>
                <a:srgbClr val="C00000"/>
              </a:buClr>
              <a:buFont typeface="Calibri" panose="020F0502020204030204" pitchFamily="34" charset="0"/>
              <a:buChar char="―"/>
            </a:pPr>
            <a:r>
              <a:rPr lang="en-US" sz="3200" dirty="0">
                <a:latin typeface="Georgia" panose="02040502050405020303" pitchFamily="18" charset="0"/>
              </a:rPr>
              <a:t>Matt 7:7-8 </a:t>
            </a:r>
            <a:r>
              <a:rPr lang="en-US" sz="2600" dirty="0">
                <a:latin typeface="Georgia" panose="02040502050405020303" pitchFamily="18" charset="0"/>
              </a:rPr>
              <a:t>“Ask, and it will be given to you; seek, and you will find; knock, and it will be opened to you. </a:t>
            </a:r>
            <a:r>
              <a:rPr lang="en-US" sz="2600" baseline="30000" dirty="0">
                <a:latin typeface="Georgia" panose="02040502050405020303" pitchFamily="18" charset="0"/>
              </a:rPr>
              <a:t>8 </a:t>
            </a:r>
            <a:r>
              <a:rPr lang="en-US" sz="2600" dirty="0">
                <a:latin typeface="Georgia" panose="02040502050405020303" pitchFamily="18" charset="0"/>
              </a:rPr>
              <a:t>For everyone who asks receives, and he who seeks finds, and to him who knocks it will be opened.</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Context of seeking the kingdom of God </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Matt 6:9-15 Our Father in heaven, Your will be done</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Matt 6:25-33 don’t worry/seek first His kingdom</a:t>
            </a:r>
          </a:p>
          <a:p>
            <a:pPr marL="457200" indent="-457200" algn="l">
              <a:buClr>
                <a:srgbClr val="C00000"/>
              </a:buClr>
              <a:buFont typeface="Calibri" panose="020F0502020204030204" pitchFamily="34" charset="0"/>
              <a:buChar char="―"/>
            </a:pPr>
            <a:r>
              <a:rPr lang="en-US" sz="3200" dirty="0">
                <a:latin typeface="Georgia" panose="02040502050405020303" pitchFamily="18" charset="0"/>
              </a:rPr>
              <a:t>First Seek God, ask for His righteous desires for us</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Then look toward others, live out the Golden Rule</a:t>
            </a:r>
          </a:p>
          <a:p>
            <a:pPr algn="l">
              <a:buClr>
                <a:srgbClr val="00B0F0"/>
              </a:buClr>
            </a:pPr>
            <a:endParaRPr lang="en-US" sz="3200" dirty="0">
              <a:latin typeface="Georgia" panose="02040502050405020303" pitchFamily="18" charset="0"/>
            </a:endParaRPr>
          </a:p>
          <a:p>
            <a:pPr marL="914400" lvl="1" indent="-457200" algn="l">
              <a:buClr>
                <a:srgbClr val="00B0F0"/>
              </a:buClr>
              <a:buFont typeface="Calibri" panose="020F0502020204030204" pitchFamily="34" charset="0"/>
              <a:buChar char="―"/>
            </a:pPr>
            <a:endParaRPr lang="en-US" sz="2800" dirty="0">
              <a:latin typeface="Georgia" panose="02040502050405020303" pitchFamily="18" charset="0"/>
            </a:endParaRPr>
          </a:p>
        </p:txBody>
      </p:sp>
    </p:spTree>
    <p:extLst>
      <p:ext uri="{BB962C8B-B14F-4D97-AF65-F5344CB8AC3E}">
        <p14:creationId xmlns:p14="http://schemas.microsoft.com/office/powerpoint/2010/main" val="25557172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electronics&#10;&#10;Description automatically generated">
            <a:extLst>
              <a:ext uri="{FF2B5EF4-FFF2-40B4-BE49-F238E27FC236}">
                <a16:creationId xmlns:a16="http://schemas.microsoft.com/office/drawing/2014/main" id="{C389CC44-B52A-473C-872A-8C1504E55E9D}"/>
              </a:ext>
            </a:extLst>
          </p:cNvPr>
          <p:cNvPicPr>
            <a:picLocks noChangeAspect="1"/>
          </p:cNvPicPr>
          <p:nvPr/>
        </p:nvPicPr>
        <p:blipFill rotWithShape="1">
          <a:blip r:embed="rId2">
            <a:extLst>
              <a:ext uri="{28A0092B-C50C-407E-A947-70E740481C1C}">
                <a14:useLocalDpi xmlns:a14="http://schemas.microsoft.com/office/drawing/2010/main" val="0"/>
              </a:ext>
            </a:extLst>
          </a:blip>
          <a:srcRect t="9091" r="33066" b="1"/>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42A1F397-D894-4183-A12E-7274B5801964}"/>
              </a:ext>
            </a:extLst>
          </p:cNvPr>
          <p:cNvSpPr/>
          <p:nvPr/>
        </p:nvSpPr>
        <p:spPr>
          <a:xfrm>
            <a:off x="0" y="0"/>
            <a:ext cx="433387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76BFF5D-762F-421D-93C2-0A88868FE74C}"/>
              </a:ext>
            </a:extLst>
          </p:cNvPr>
          <p:cNvSpPr/>
          <p:nvPr/>
        </p:nvSpPr>
        <p:spPr>
          <a:xfrm>
            <a:off x="4333875" y="-10"/>
            <a:ext cx="7858125"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FFCCD6-C015-4400-B4E4-F0446E240CC1}"/>
              </a:ext>
            </a:extLst>
          </p:cNvPr>
          <p:cNvSpPr>
            <a:spLocks noGrp="1"/>
          </p:cNvSpPr>
          <p:nvPr>
            <p:ph type="ctrTitle"/>
          </p:nvPr>
        </p:nvSpPr>
        <p:spPr>
          <a:xfrm>
            <a:off x="477980" y="625683"/>
            <a:ext cx="7027719" cy="822879"/>
          </a:xfrm>
        </p:spPr>
        <p:txBody>
          <a:bodyPr anchor="ctr">
            <a:normAutofit/>
          </a:bodyPr>
          <a:lstStyle/>
          <a:p>
            <a:pPr algn="l"/>
            <a:r>
              <a:rPr lang="en-US" sz="4000" dirty="0">
                <a:latin typeface="Britannic Bold" panose="020B0903060703020204" pitchFamily="34" charset="0"/>
              </a:rPr>
              <a:t>Ask Persistently</a:t>
            </a:r>
          </a:p>
        </p:txBody>
      </p:sp>
      <p:sp>
        <p:nvSpPr>
          <p:cNvPr id="3" name="Subtitle 2">
            <a:extLst>
              <a:ext uri="{FF2B5EF4-FFF2-40B4-BE49-F238E27FC236}">
                <a16:creationId xmlns:a16="http://schemas.microsoft.com/office/drawing/2014/main" id="{90B37643-A282-4D28-BA1D-82CF55DAFBC8}"/>
              </a:ext>
            </a:extLst>
          </p:cNvPr>
          <p:cNvSpPr>
            <a:spLocks noGrp="1"/>
          </p:cNvSpPr>
          <p:nvPr>
            <p:ph type="subTitle" idx="1"/>
          </p:nvPr>
        </p:nvSpPr>
        <p:spPr>
          <a:xfrm>
            <a:off x="477980" y="2074235"/>
            <a:ext cx="11029210" cy="4006829"/>
          </a:xfrm>
        </p:spPr>
        <p:txBody>
          <a:bodyPr>
            <a:normAutofit/>
          </a:bodyPr>
          <a:lstStyle/>
          <a:p>
            <a:pPr marL="457200" indent="-457200" algn="l">
              <a:buClr>
                <a:srgbClr val="C00000"/>
              </a:buClr>
              <a:buFont typeface="Calibri" panose="020F0502020204030204" pitchFamily="34" charset="0"/>
              <a:buChar char="―"/>
            </a:pPr>
            <a:r>
              <a:rPr lang="en-US" sz="3200" dirty="0">
                <a:latin typeface="Georgia" panose="02040502050405020303" pitchFamily="18" charset="0"/>
              </a:rPr>
              <a:t>Matt 7:7-8 </a:t>
            </a:r>
            <a:r>
              <a:rPr lang="en-US" sz="2600" dirty="0">
                <a:latin typeface="Georgia" panose="02040502050405020303" pitchFamily="18" charset="0"/>
              </a:rPr>
              <a:t>Ask, and it will be given to you; seek, and you will find; knock, and it will be opened to you.</a:t>
            </a:r>
            <a:r>
              <a:rPr lang="en-US" sz="2600" baseline="30000" dirty="0">
                <a:latin typeface="Georgia" panose="02040502050405020303" pitchFamily="18" charset="0"/>
              </a:rPr>
              <a:t> 8 </a:t>
            </a:r>
            <a:r>
              <a:rPr lang="en-US" sz="2600" dirty="0">
                <a:latin typeface="Georgia" panose="02040502050405020303" pitchFamily="18" charset="0"/>
              </a:rPr>
              <a:t>For everyone who asks receives, and he who seeks finds, and to him who knocks it will be opened.</a:t>
            </a:r>
            <a:endParaRPr lang="en-US" sz="3000" dirty="0">
              <a:latin typeface="Georgia" panose="02040502050405020303" pitchFamily="18" charset="0"/>
            </a:endParaRP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Ask God.. Seek God, righteousness.. Knock on his door</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Everyone who asks this way will receive</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Our Dependence on God</a:t>
            </a:r>
          </a:p>
        </p:txBody>
      </p:sp>
    </p:spTree>
    <p:extLst>
      <p:ext uri="{BB962C8B-B14F-4D97-AF65-F5344CB8AC3E}">
        <p14:creationId xmlns:p14="http://schemas.microsoft.com/office/powerpoint/2010/main" val="144125858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electronics&#10;&#10;Description automatically generated">
            <a:extLst>
              <a:ext uri="{FF2B5EF4-FFF2-40B4-BE49-F238E27FC236}">
                <a16:creationId xmlns:a16="http://schemas.microsoft.com/office/drawing/2014/main" id="{C389CC44-B52A-473C-872A-8C1504E55E9D}"/>
              </a:ext>
            </a:extLst>
          </p:cNvPr>
          <p:cNvPicPr>
            <a:picLocks noChangeAspect="1"/>
          </p:cNvPicPr>
          <p:nvPr/>
        </p:nvPicPr>
        <p:blipFill rotWithShape="1">
          <a:blip r:embed="rId2">
            <a:extLst>
              <a:ext uri="{28A0092B-C50C-407E-A947-70E740481C1C}">
                <a14:useLocalDpi xmlns:a14="http://schemas.microsoft.com/office/drawing/2010/main" val="0"/>
              </a:ext>
            </a:extLst>
          </a:blip>
          <a:srcRect t="9091" r="33066" b="1"/>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42A1F397-D894-4183-A12E-7274B5801964}"/>
              </a:ext>
            </a:extLst>
          </p:cNvPr>
          <p:cNvSpPr/>
          <p:nvPr/>
        </p:nvSpPr>
        <p:spPr>
          <a:xfrm>
            <a:off x="0" y="0"/>
            <a:ext cx="433387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76BFF5D-762F-421D-93C2-0A88868FE74C}"/>
              </a:ext>
            </a:extLst>
          </p:cNvPr>
          <p:cNvSpPr/>
          <p:nvPr/>
        </p:nvSpPr>
        <p:spPr>
          <a:xfrm>
            <a:off x="4333875" y="-10"/>
            <a:ext cx="7858125"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FFCCD6-C015-4400-B4E4-F0446E240CC1}"/>
              </a:ext>
            </a:extLst>
          </p:cNvPr>
          <p:cNvSpPr>
            <a:spLocks noGrp="1"/>
          </p:cNvSpPr>
          <p:nvPr>
            <p:ph type="ctrTitle"/>
          </p:nvPr>
        </p:nvSpPr>
        <p:spPr>
          <a:xfrm>
            <a:off x="477980" y="625683"/>
            <a:ext cx="7027719" cy="822879"/>
          </a:xfrm>
        </p:spPr>
        <p:txBody>
          <a:bodyPr anchor="ctr">
            <a:normAutofit/>
          </a:bodyPr>
          <a:lstStyle/>
          <a:p>
            <a:pPr algn="l"/>
            <a:r>
              <a:rPr lang="en-US" sz="4000" dirty="0">
                <a:latin typeface="Britannic Bold" panose="020B0903060703020204" pitchFamily="34" charset="0"/>
              </a:rPr>
              <a:t>Encouragement to Ask</a:t>
            </a:r>
          </a:p>
        </p:txBody>
      </p:sp>
      <p:sp>
        <p:nvSpPr>
          <p:cNvPr id="3" name="Subtitle 2">
            <a:extLst>
              <a:ext uri="{FF2B5EF4-FFF2-40B4-BE49-F238E27FC236}">
                <a16:creationId xmlns:a16="http://schemas.microsoft.com/office/drawing/2014/main" id="{90B37643-A282-4D28-BA1D-82CF55DAFBC8}"/>
              </a:ext>
            </a:extLst>
          </p:cNvPr>
          <p:cNvSpPr>
            <a:spLocks noGrp="1"/>
          </p:cNvSpPr>
          <p:nvPr>
            <p:ph type="subTitle" idx="1"/>
          </p:nvPr>
        </p:nvSpPr>
        <p:spPr>
          <a:xfrm>
            <a:off x="477980" y="2074235"/>
            <a:ext cx="11029210" cy="4006829"/>
          </a:xfrm>
        </p:spPr>
        <p:txBody>
          <a:bodyPr>
            <a:normAutofit/>
          </a:bodyPr>
          <a:lstStyle/>
          <a:p>
            <a:pPr marL="457200" indent="-457200" algn="l">
              <a:buClr>
                <a:srgbClr val="C00000"/>
              </a:buClr>
              <a:buFont typeface="Calibri" panose="020F0502020204030204" pitchFamily="34" charset="0"/>
              <a:buChar char="―"/>
            </a:pPr>
            <a:r>
              <a:rPr lang="en-US" sz="3200" dirty="0">
                <a:latin typeface="Georgia" panose="02040502050405020303" pitchFamily="18" charset="0"/>
              </a:rPr>
              <a:t>Matt 7:9-11 </a:t>
            </a:r>
            <a:r>
              <a:rPr lang="en-US" sz="2800" dirty="0">
                <a:latin typeface="Georgia" panose="02040502050405020303" pitchFamily="18" charset="0"/>
              </a:rPr>
              <a:t>Or what man is there among you who, if his son asks for bread, will give him a stone? </a:t>
            </a:r>
            <a:r>
              <a:rPr lang="en-US" sz="2800" baseline="30000" dirty="0">
                <a:latin typeface="Georgia" panose="02040502050405020303" pitchFamily="18" charset="0"/>
              </a:rPr>
              <a:t>10 </a:t>
            </a:r>
            <a:r>
              <a:rPr lang="en-US" sz="2800" dirty="0">
                <a:latin typeface="Georgia" panose="02040502050405020303" pitchFamily="18" charset="0"/>
              </a:rPr>
              <a:t>Or if he asks for a fish, will he give him a serpent? </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Parents want to give our children good things</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We don’t always give what they ask, but what they need</a:t>
            </a:r>
          </a:p>
          <a:p>
            <a:pPr marL="457200" indent="-457200" algn="l">
              <a:buClr>
                <a:srgbClr val="00B0F0"/>
              </a:buClr>
              <a:buFont typeface="Calibri" panose="020F0502020204030204" pitchFamily="34" charset="0"/>
              <a:buChar char="―"/>
            </a:pPr>
            <a:r>
              <a:rPr lang="en-US" sz="3200" dirty="0">
                <a:latin typeface="Georgia" panose="02040502050405020303" pitchFamily="18" charset="0"/>
              </a:rPr>
              <a:t>11 </a:t>
            </a:r>
            <a:r>
              <a:rPr lang="en-US" sz="2800" dirty="0">
                <a:latin typeface="Georgia" panose="02040502050405020303" pitchFamily="18" charset="0"/>
              </a:rPr>
              <a:t>If you then, being evil, know how to give good gifts to your children, how much more will your Father who is in heaven give good things to those who ask Him! </a:t>
            </a:r>
          </a:p>
        </p:txBody>
      </p:sp>
    </p:spTree>
    <p:extLst>
      <p:ext uri="{BB962C8B-B14F-4D97-AF65-F5344CB8AC3E}">
        <p14:creationId xmlns:p14="http://schemas.microsoft.com/office/powerpoint/2010/main" val="108262185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electronics&#10;&#10;Description automatically generated">
            <a:extLst>
              <a:ext uri="{FF2B5EF4-FFF2-40B4-BE49-F238E27FC236}">
                <a16:creationId xmlns:a16="http://schemas.microsoft.com/office/drawing/2014/main" id="{C389CC44-B52A-473C-872A-8C1504E55E9D}"/>
              </a:ext>
            </a:extLst>
          </p:cNvPr>
          <p:cNvPicPr>
            <a:picLocks noChangeAspect="1"/>
          </p:cNvPicPr>
          <p:nvPr/>
        </p:nvPicPr>
        <p:blipFill rotWithShape="1">
          <a:blip r:embed="rId2">
            <a:extLst>
              <a:ext uri="{28A0092B-C50C-407E-A947-70E740481C1C}">
                <a14:useLocalDpi xmlns:a14="http://schemas.microsoft.com/office/drawing/2010/main" val="0"/>
              </a:ext>
            </a:extLst>
          </a:blip>
          <a:srcRect t="9091" r="33066" b="1"/>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42A1F397-D894-4183-A12E-7274B5801964}"/>
              </a:ext>
            </a:extLst>
          </p:cNvPr>
          <p:cNvSpPr/>
          <p:nvPr/>
        </p:nvSpPr>
        <p:spPr>
          <a:xfrm>
            <a:off x="0" y="0"/>
            <a:ext cx="433387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76BFF5D-762F-421D-93C2-0A88868FE74C}"/>
              </a:ext>
            </a:extLst>
          </p:cNvPr>
          <p:cNvSpPr/>
          <p:nvPr/>
        </p:nvSpPr>
        <p:spPr>
          <a:xfrm>
            <a:off x="4333875" y="-10"/>
            <a:ext cx="7858125"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FFCCD6-C015-4400-B4E4-F0446E240CC1}"/>
              </a:ext>
            </a:extLst>
          </p:cNvPr>
          <p:cNvSpPr>
            <a:spLocks noGrp="1"/>
          </p:cNvSpPr>
          <p:nvPr>
            <p:ph type="ctrTitle"/>
          </p:nvPr>
        </p:nvSpPr>
        <p:spPr>
          <a:xfrm>
            <a:off x="477980" y="625683"/>
            <a:ext cx="7027719" cy="822879"/>
          </a:xfrm>
        </p:spPr>
        <p:txBody>
          <a:bodyPr anchor="ctr">
            <a:normAutofit/>
          </a:bodyPr>
          <a:lstStyle/>
          <a:p>
            <a:pPr algn="l"/>
            <a:r>
              <a:rPr lang="en-US" sz="4000" dirty="0">
                <a:latin typeface="Britannic Bold" panose="020B0903060703020204" pitchFamily="34" charset="0"/>
              </a:rPr>
              <a:t>The Golden Rule</a:t>
            </a:r>
          </a:p>
        </p:txBody>
      </p:sp>
      <p:sp>
        <p:nvSpPr>
          <p:cNvPr id="3" name="Subtitle 2">
            <a:extLst>
              <a:ext uri="{FF2B5EF4-FFF2-40B4-BE49-F238E27FC236}">
                <a16:creationId xmlns:a16="http://schemas.microsoft.com/office/drawing/2014/main" id="{90B37643-A282-4D28-BA1D-82CF55DAFBC8}"/>
              </a:ext>
            </a:extLst>
          </p:cNvPr>
          <p:cNvSpPr>
            <a:spLocks noGrp="1"/>
          </p:cNvSpPr>
          <p:nvPr>
            <p:ph type="subTitle" idx="1"/>
          </p:nvPr>
        </p:nvSpPr>
        <p:spPr>
          <a:xfrm>
            <a:off x="477980" y="2074235"/>
            <a:ext cx="11029210" cy="4006829"/>
          </a:xfrm>
        </p:spPr>
        <p:txBody>
          <a:bodyPr>
            <a:normAutofit/>
          </a:bodyPr>
          <a:lstStyle/>
          <a:p>
            <a:pPr marL="457200" indent="-457200" algn="l">
              <a:buClr>
                <a:srgbClr val="C00000"/>
              </a:buClr>
              <a:buFont typeface="Calibri" panose="020F0502020204030204" pitchFamily="34" charset="0"/>
              <a:buChar char="―"/>
            </a:pPr>
            <a:r>
              <a:rPr lang="en-US" sz="3200" dirty="0">
                <a:latin typeface="Georgia" panose="02040502050405020303" pitchFamily="18" charset="0"/>
              </a:rPr>
              <a:t>Matt 7:12 </a:t>
            </a:r>
            <a:r>
              <a:rPr lang="en-US" sz="2800" dirty="0">
                <a:latin typeface="Georgia" panose="02040502050405020303" pitchFamily="18" charset="0"/>
              </a:rPr>
              <a:t>Therefore, whatever you want men to do to you, do also to them, for this is the Law and the Prophets.</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“Therefore” connects to previous promise</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Because of what God has done for us as a loving Father</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Problem: we want to think only of ourselves, our needs</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Solution: because God meets our needs frees us</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We don’t do unto others so they will do unto us</a:t>
            </a:r>
          </a:p>
          <a:p>
            <a:pPr marL="914400" lvl="1" indent="-457200" algn="l">
              <a:buClr>
                <a:srgbClr val="00B0F0"/>
              </a:buClr>
              <a:buFont typeface="Calibri" panose="020F0502020204030204" pitchFamily="34" charset="0"/>
              <a:buChar char="―"/>
            </a:pPr>
            <a:endParaRPr lang="en-US" sz="2800" dirty="0">
              <a:latin typeface="Georgia" panose="02040502050405020303" pitchFamily="18" charset="0"/>
            </a:endParaRPr>
          </a:p>
        </p:txBody>
      </p:sp>
    </p:spTree>
    <p:extLst>
      <p:ext uri="{BB962C8B-B14F-4D97-AF65-F5344CB8AC3E}">
        <p14:creationId xmlns:p14="http://schemas.microsoft.com/office/powerpoint/2010/main" val="152079697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electronics&#10;&#10;Description automatically generated">
            <a:extLst>
              <a:ext uri="{FF2B5EF4-FFF2-40B4-BE49-F238E27FC236}">
                <a16:creationId xmlns:a16="http://schemas.microsoft.com/office/drawing/2014/main" id="{C389CC44-B52A-473C-872A-8C1504E55E9D}"/>
              </a:ext>
            </a:extLst>
          </p:cNvPr>
          <p:cNvPicPr>
            <a:picLocks noChangeAspect="1"/>
          </p:cNvPicPr>
          <p:nvPr/>
        </p:nvPicPr>
        <p:blipFill rotWithShape="1">
          <a:blip r:embed="rId2">
            <a:extLst>
              <a:ext uri="{28A0092B-C50C-407E-A947-70E740481C1C}">
                <a14:useLocalDpi xmlns:a14="http://schemas.microsoft.com/office/drawing/2010/main" val="0"/>
              </a:ext>
            </a:extLst>
          </a:blip>
          <a:srcRect t="9091" r="33066" b="1"/>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42A1F397-D894-4183-A12E-7274B5801964}"/>
              </a:ext>
            </a:extLst>
          </p:cNvPr>
          <p:cNvSpPr/>
          <p:nvPr/>
        </p:nvSpPr>
        <p:spPr>
          <a:xfrm>
            <a:off x="0" y="0"/>
            <a:ext cx="433387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76BFF5D-762F-421D-93C2-0A88868FE74C}"/>
              </a:ext>
            </a:extLst>
          </p:cNvPr>
          <p:cNvSpPr/>
          <p:nvPr/>
        </p:nvSpPr>
        <p:spPr>
          <a:xfrm>
            <a:off x="4333875" y="-10"/>
            <a:ext cx="7858125"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FFCCD6-C015-4400-B4E4-F0446E240CC1}"/>
              </a:ext>
            </a:extLst>
          </p:cNvPr>
          <p:cNvSpPr>
            <a:spLocks noGrp="1"/>
          </p:cNvSpPr>
          <p:nvPr>
            <p:ph type="ctrTitle"/>
          </p:nvPr>
        </p:nvSpPr>
        <p:spPr>
          <a:xfrm>
            <a:off x="477980" y="625683"/>
            <a:ext cx="7027719" cy="822879"/>
          </a:xfrm>
        </p:spPr>
        <p:txBody>
          <a:bodyPr anchor="ctr">
            <a:normAutofit/>
          </a:bodyPr>
          <a:lstStyle/>
          <a:p>
            <a:pPr algn="l"/>
            <a:r>
              <a:rPr lang="en-US" sz="4000" dirty="0">
                <a:latin typeface="Britannic Bold" panose="020B0903060703020204" pitchFamily="34" charset="0"/>
              </a:rPr>
              <a:t>Our motivation is from God</a:t>
            </a:r>
          </a:p>
        </p:txBody>
      </p:sp>
      <p:sp>
        <p:nvSpPr>
          <p:cNvPr id="3" name="Subtitle 2">
            <a:extLst>
              <a:ext uri="{FF2B5EF4-FFF2-40B4-BE49-F238E27FC236}">
                <a16:creationId xmlns:a16="http://schemas.microsoft.com/office/drawing/2014/main" id="{90B37643-A282-4D28-BA1D-82CF55DAFBC8}"/>
              </a:ext>
            </a:extLst>
          </p:cNvPr>
          <p:cNvSpPr>
            <a:spLocks noGrp="1"/>
          </p:cNvSpPr>
          <p:nvPr>
            <p:ph type="subTitle" idx="1"/>
          </p:nvPr>
        </p:nvSpPr>
        <p:spPr>
          <a:xfrm>
            <a:off x="477980" y="2074235"/>
            <a:ext cx="11029210" cy="4006829"/>
          </a:xfrm>
        </p:spPr>
        <p:txBody>
          <a:bodyPr>
            <a:normAutofit/>
          </a:bodyPr>
          <a:lstStyle/>
          <a:p>
            <a:pPr marL="457200" indent="-457200" algn="l">
              <a:buClr>
                <a:srgbClr val="C00000"/>
              </a:buClr>
              <a:buFont typeface="Calibri" panose="020F0502020204030204" pitchFamily="34" charset="0"/>
              <a:buChar char="―"/>
            </a:pPr>
            <a:r>
              <a:rPr lang="en-US" sz="3200" dirty="0">
                <a:latin typeface="Georgia" panose="02040502050405020303" pitchFamily="18" charset="0"/>
              </a:rPr>
              <a:t>Key word: “Therefore”..</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God is a loving Father who invites us to approach His throne</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We can be confident He will give us what we need</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Now go and give others what they need</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God’s love is to motivate your love for others</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Don’t give to others what they deserve</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Ask: what would we want?</a:t>
            </a:r>
          </a:p>
          <a:p>
            <a:pPr marL="914400" lvl="1" indent="-457200" algn="l">
              <a:buClr>
                <a:srgbClr val="00B0F0"/>
              </a:buClr>
              <a:buFont typeface="Calibri" panose="020F0502020204030204" pitchFamily="34" charset="0"/>
              <a:buChar char="―"/>
            </a:pPr>
            <a:endParaRPr lang="en-US" sz="2800" dirty="0">
              <a:latin typeface="Georgia" panose="02040502050405020303" pitchFamily="18" charset="0"/>
            </a:endParaRPr>
          </a:p>
        </p:txBody>
      </p:sp>
    </p:spTree>
    <p:extLst>
      <p:ext uri="{BB962C8B-B14F-4D97-AF65-F5344CB8AC3E}">
        <p14:creationId xmlns:p14="http://schemas.microsoft.com/office/powerpoint/2010/main" val="177949825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electronics&#10;&#10;Description automatically generated">
            <a:extLst>
              <a:ext uri="{FF2B5EF4-FFF2-40B4-BE49-F238E27FC236}">
                <a16:creationId xmlns:a16="http://schemas.microsoft.com/office/drawing/2014/main" id="{C389CC44-B52A-473C-872A-8C1504E55E9D}"/>
              </a:ext>
            </a:extLst>
          </p:cNvPr>
          <p:cNvPicPr>
            <a:picLocks noChangeAspect="1"/>
          </p:cNvPicPr>
          <p:nvPr/>
        </p:nvPicPr>
        <p:blipFill rotWithShape="1">
          <a:blip r:embed="rId2">
            <a:extLst>
              <a:ext uri="{28A0092B-C50C-407E-A947-70E740481C1C}">
                <a14:useLocalDpi xmlns:a14="http://schemas.microsoft.com/office/drawing/2010/main" val="0"/>
              </a:ext>
            </a:extLst>
          </a:blip>
          <a:srcRect t="9091" r="33066" b="1"/>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42A1F397-D894-4183-A12E-7274B5801964}"/>
              </a:ext>
            </a:extLst>
          </p:cNvPr>
          <p:cNvSpPr/>
          <p:nvPr/>
        </p:nvSpPr>
        <p:spPr>
          <a:xfrm>
            <a:off x="0" y="0"/>
            <a:ext cx="433387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76BFF5D-762F-421D-93C2-0A88868FE74C}"/>
              </a:ext>
            </a:extLst>
          </p:cNvPr>
          <p:cNvSpPr/>
          <p:nvPr/>
        </p:nvSpPr>
        <p:spPr>
          <a:xfrm>
            <a:off x="4333875" y="-10"/>
            <a:ext cx="7858125"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FFCCD6-C015-4400-B4E4-F0446E240CC1}"/>
              </a:ext>
            </a:extLst>
          </p:cNvPr>
          <p:cNvSpPr>
            <a:spLocks noGrp="1"/>
          </p:cNvSpPr>
          <p:nvPr>
            <p:ph type="ctrTitle"/>
          </p:nvPr>
        </p:nvSpPr>
        <p:spPr>
          <a:xfrm>
            <a:off x="477980" y="625683"/>
            <a:ext cx="7027719" cy="822879"/>
          </a:xfrm>
        </p:spPr>
        <p:txBody>
          <a:bodyPr anchor="ctr">
            <a:normAutofit fontScale="90000"/>
          </a:bodyPr>
          <a:lstStyle/>
          <a:p>
            <a:pPr algn="l"/>
            <a:r>
              <a:rPr lang="en-US" sz="4000" dirty="0">
                <a:latin typeface="Britannic Bold" panose="020B0903060703020204" pitchFamily="34" charset="0"/>
              </a:rPr>
              <a:t>This is the law and the prophets</a:t>
            </a:r>
          </a:p>
        </p:txBody>
      </p:sp>
      <p:sp>
        <p:nvSpPr>
          <p:cNvPr id="3" name="Subtitle 2">
            <a:extLst>
              <a:ext uri="{FF2B5EF4-FFF2-40B4-BE49-F238E27FC236}">
                <a16:creationId xmlns:a16="http://schemas.microsoft.com/office/drawing/2014/main" id="{90B37643-A282-4D28-BA1D-82CF55DAFBC8}"/>
              </a:ext>
            </a:extLst>
          </p:cNvPr>
          <p:cNvSpPr>
            <a:spLocks noGrp="1"/>
          </p:cNvSpPr>
          <p:nvPr>
            <p:ph type="subTitle" idx="1"/>
          </p:nvPr>
        </p:nvSpPr>
        <p:spPr>
          <a:xfrm>
            <a:off x="477980" y="2074235"/>
            <a:ext cx="11029210" cy="4006829"/>
          </a:xfrm>
        </p:spPr>
        <p:txBody>
          <a:bodyPr>
            <a:normAutofit/>
          </a:bodyPr>
          <a:lstStyle/>
          <a:p>
            <a:pPr marL="457200" indent="-457200" algn="l">
              <a:buClr>
                <a:srgbClr val="C00000"/>
              </a:buClr>
              <a:buFont typeface="Calibri" panose="020F0502020204030204" pitchFamily="34" charset="0"/>
              <a:buChar char="―"/>
            </a:pPr>
            <a:r>
              <a:rPr lang="en-US" sz="3200" dirty="0">
                <a:latin typeface="Georgia" panose="02040502050405020303" pitchFamily="18" charset="0"/>
              </a:rPr>
              <a:t>The very heart of the Law and the Prophets</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Leviticus 19:18 You shall love your neighbor as yourself</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God has increased this through giving His own Son</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Look what God has done for you through the cross</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He tells us to ask of Him and expect to receive</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He give good gifts to His children.. </a:t>
            </a:r>
          </a:p>
          <a:p>
            <a:pPr marL="914400" lvl="1" indent="-457200" algn="l">
              <a:buClr>
                <a:srgbClr val="00B0F0"/>
              </a:buClr>
              <a:buFont typeface="Calibri" panose="020F0502020204030204" pitchFamily="34" charset="0"/>
              <a:buChar char="―"/>
            </a:pPr>
            <a:r>
              <a:rPr lang="en-US" sz="2800" dirty="0">
                <a:latin typeface="Georgia" panose="02040502050405020303" pitchFamily="18" charset="0"/>
              </a:rPr>
              <a:t>Now do the same.. Change the world</a:t>
            </a:r>
          </a:p>
        </p:txBody>
      </p:sp>
    </p:spTree>
    <p:extLst>
      <p:ext uri="{BB962C8B-B14F-4D97-AF65-F5344CB8AC3E}">
        <p14:creationId xmlns:p14="http://schemas.microsoft.com/office/powerpoint/2010/main" val="23427080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751</TotalTime>
  <Words>640</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Britannic Bold</vt:lpstr>
      <vt:lpstr>Calibri</vt:lpstr>
      <vt:lpstr>Calibri Light</vt:lpstr>
      <vt:lpstr>Georgia</vt:lpstr>
      <vt:lpstr>Office Theme</vt:lpstr>
      <vt:lpstr>Living the Golden Rule</vt:lpstr>
      <vt:lpstr>“The Golden Rule”</vt:lpstr>
      <vt:lpstr>The Context of Matthew 7</vt:lpstr>
      <vt:lpstr>A Golden Promise</vt:lpstr>
      <vt:lpstr>Ask Persistently</vt:lpstr>
      <vt:lpstr>Encouragement to Ask</vt:lpstr>
      <vt:lpstr>The Golden Rule</vt:lpstr>
      <vt:lpstr>Our motivation is from God</vt:lpstr>
      <vt:lpstr>This is the law and the prophets</vt:lpstr>
      <vt:lpstr>Living the Golden Rule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2</cp:revision>
  <dcterms:created xsi:type="dcterms:W3CDTF">2021-08-29T04:31:50Z</dcterms:created>
  <dcterms:modified xsi:type="dcterms:W3CDTF">2021-09-17T22:21:58Z</dcterms:modified>
</cp:coreProperties>
</file>