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6" r:id="rId4"/>
    <p:sldId id="269" r:id="rId5"/>
    <p:sldId id="270" r:id="rId6"/>
    <p:sldId id="267" r:id="rId7"/>
    <p:sldId id="271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F04A2-307F-4882-950F-AB175734DD95}" v="1449" dt="2021-10-31T17:39:2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510B-54A3-47B1-877E-965AE8982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2FB9C-EB47-406C-BA93-43DD444CF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27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6786-71B2-47DE-B9A2-DF5800CB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6AA8B-64A1-41FC-A30E-04152780C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4C9F-9657-4739-B8B4-9E613294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680D-7351-4732-B690-6CEB2C2C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9815E-95A1-4C5E-B2F8-DC1043A8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3760E-EE2A-43F8-A1E9-4F3DF7F4F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BB8F4-7921-4BEF-B994-455509D2E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AF85-17D8-4D2C-906F-BC77D1AF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47CA-ACA3-48E9-9F90-05FCC4E6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8EC8-508C-4112-BDC4-E0CFCB47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E3C6-A4A8-4A05-B0C9-142D2D80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F1C0-F636-43AC-94CE-1DEC53D9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DA718-E32A-4BC6-A631-25F6F789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3E99-3A33-40C5-8D9E-0055C04F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8B81-8766-4099-A56F-126AEF4C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E528-6A4C-4E22-A96F-318EC0AC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32C8B-D185-4579-868A-164C6682E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BDDD-CBF3-4A41-9E6D-8C619E67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F3BD-4B24-43AC-9712-B3A09112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CBBD-11FD-4FDD-9A00-C7279D06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927E-8E7F-494F-8516-EB6D2E5E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CB008-BD4B-4C6E-83A3-A774605D4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C4849-50D4-46D3-852E-4099A1E4C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0E35E-257D-4FF9-A99C-D314119C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AB1F1-40FE-4267-9960-CAB47997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77B0D-5397-4ED3-A098-D816F17F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A5C4-BD28-4819-9033-284BE155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B6F58-F687-422C-88DA-A220A309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21AF5-1EE7-46A3-8D1A-056174665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F9488-CCBC-4238-954C-52FFE08AF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7C707-2E11-4AE1-B9F8-DE252AAB7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757A4-2E5F-4E15-9BC8-E36CE7F5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310B0-8D23-4923-B773-405B2ECD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7EF7E-7EC9-4EFB-A3C2-57CDE770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A1B9-5F88-40FA-97D7-07E4B1FC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2A0E8-B42A-4920-B297-7492E584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B84A8-268B-4C5A-B3A3-8871B50B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962E1-5AB5-44AC-8B3B-52486F41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EE7E1-77A2-4AC3-BE3E-881AA8EA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61E03-3B66-4765-80F3-8C1E54A8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6F706-38A2-487B-AE80-AD64B009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1E29-B255-4223-A062-4A51FED7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F911-D075-487F-9699-0EAC6CB1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53D02-7870-4E1D-AC5B-89CD6E173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88026-FD8C-47BC-BD2B-32140408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F8E6-1D9F-4534-B531-AD4C7745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90F4A-2F33-4DC7-9BEF-EF737EE0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26F0-E2D5-4196-BBCD-D1F17AD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FDE32-98CA-451B-994B-5D12FE4FE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B044-71DB-4E2C-B027-F4B108DA4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57FEA-5AB3-455C-A242-B907F594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630FF-B228-4D97-ACBA-BD5378FD333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8E8A4-B905-41C8-8DB0-E01D6C64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E588-5C54-4CA5-BABF-A12C326D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34AA2-EFE5-4B10-9B15-E4E09F1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D2C94-5088-4412-90A2-EB40F967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82FA-52DD-46E9-B220-7FD6D21C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Calibri" panose="020F0502020204030204" pitchFamily="34" charset="0"/>
        <a:buChar char="―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Calibri" panose="020F0502020204030204" pitchFamily="34" charset="0"/>
        <a:buChar char="―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4469908-40F0-48EB-8B29-996548C1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7145A6B-3379-465A-88E9-534B41BA7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5" y="5036147"/>
            <a:ext cx="10515600" cy="881544"/>
          </a:xfrm>
          <a:noFill/>
        </p:spPr>
        <p:txBody>
          <a:bodyPr anchor="ctr">
            <a:normAutofit/>
          </a:bodyPr>
          <a:lstStyle/>
          <a:p>
            <a:r>
              <a:rPr lang="en-US" dirty="0"/>
              <a:t>Choose Wisdom as you Face Life’s Folly 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99730AAC-3DB6-403A-870E-D09A59EC1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27" y="5829689"/>
            <a:ext cx="10515600" cy="770957"/>
          </a:xfrm>
          <a:noFill/>
        </p:spPr>
        <p:txBody>
          <a:bodyPr anchor="ctr">
            <a:normAutofit/>
          </a:bodyPr>
          <a:lstStyle/>
          <a:p>
            <a:r>
              <a:rPr lang="en-US" dirty="0"/>
              <a:t>Ecclesiastes 10:1-20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70"/>
          <a:stretch/>
        </p:blipFill>
        <p:spPr>
          <a:xfrm>
            <a:off x="20" y="0"/>
            <a:ext cx="1219197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4469908-40F0-48EB-8B29-996548C1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7145A6B-3379-465A-88E9-534B41BA7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202" y="4944796"/>
            <a:ext cx="10813111" cy="781192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5200" dirty="0"/>
              <a:t>Choose Wisdom as you Face Life’s Folly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99730AAC-3DB6-403A-870E-D09A59EC1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5989"/>
            <a:ext cx="10515600" cy="627102"/>
          </a:xfrm>
          <a:noFill/>
        </p:spPr>
        <p:txBody>
          <a:bodyPr>
            <a:normAutofit/>
          </a:bodyPr>
          <a:lstStyle/>
          <a:p>
            <a:r>
              <a:rPr lang="en-US" dirty="0"/>
              <a:t>Ecclesiastes 10:1-20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70"/>
          <a:stretch/>
        </p:blipFill>
        <p:spPr>
          <a:xfrm>
            <a:off x="20" y="1"/>
            <a:ext cx="12191979" cy="45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9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796995"/>
            <a:ext cx="11068215" cy="4379968"/>
          </a:xfrm>
        </p:spPr>
        <p:txBody>
          <a:bodyPr>
            <a:normAutofit/>
          </a:bodyPr>
          <a:lstStyle/>
          <a:p>
            <a:r>
              <a:rPr lang="en-US" dirty="0"/>
              <a:t>Eccl 10:1-3 </a:t>
            </a:r>
            <a:r>
              <a:rPr lang="en-US" sz="2800" dirty="0"/>
              <a:t>Dead</a:t>
            </a:r>
            <a:r>
              <a:rPr lang="en-US" sz="2800" baseline="30000" dirty="0"/>
              <a:t> </a:t>
            </a:r>
            <a:r>
              <a:rPr lang="en-US" sz="2800" dirty="0"/>
              <a:t>flies putrefy the perfumer’s ointment, and cause it to give off a foul odor; </a:t>
            </a:r>
            <a:r>
              <a:rPr lang="en-US" sz="2800" i="1" dirty="0"/>
              <a:t>so does</a:t>
            </a:r>
            <a:r>
              <a:rPr lang="en-US" sz="2800" dirty="0"/>
              <a:t> a little folly to one respected for wisdom </a:t>
            </a:r>
            <a:r>
              <a:rPr lang="en-US" sz="2800" i="1" dirty="0"/>
              <a:t>and</a:t>
            </a:r>
            <a:r>
              <a:rPr lang="en-US" sz="2800" dirty="0"/>
              <a:t> honor. </a:t>
            </a:r>
            <a:r>
              <a:rPr lang="en-US" sz="2800" baseline="30000" dirty="0"/>
              <a:t>2 </a:t>
            </a:r>
            <a:r>
              <a:rPr lang="en-US" sz="2800" dirty="0"/>
              <a:t>A wise man’s heart </a:t>
            </a:r>
            <a:r>
              <a:rPr lang="en-US" sz="2800" i="1" dirty="0"/>
              <a:t>is</a:t>
            </a:r>
            <a:r>
              <a:rPr lang="en-US" sz="2800" dirty="0"/>
              <a:t> at his right hand, but a fool’s heart at his left. </a:t>
            </a:r>
            <a:r>
              <a:rPr lang="en-US" sz="2800" baseline="30000" dirty="0"/>
              <a:t>3 </a:t>
            </a:r>
            <a:r>
              <a:rPr lang="en-US" sz="2800" dirty="0"/>
              <a:t>Even when a fool walks along the way, He lacks wisdom, and he shows everyone </a:t>
            </a:r>
            <a:r>
              <a:rPr lang="en-US" sz="2800" i="1" dirty="0"/>
              <a:t>that</a:t>
            </a:r>
            <a:r>
              <a:rPr lang="en-US" sz="2800" dirty="0"/>
              <a:t> he </a:t>
            </a:r>
            <a:r>
              <a:rPr lang="en-US" sz="2800" i="1" dirty="0"/>
              <a:t>is</a:t>
            </a:r>
            <a:r>
              <a:rPr lang="en-US" sz="2800" dirty="0"/>
              <a:t> a fool.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Just a little folly can destroy the good of much wisdom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The wise and foolish go opposite directions from within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A fool is easily spotted by his foolish actions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6424653" cy="978645"/>
          </a:xfrm>
        </p:spPr>
        <p:txBody>
          <a:bodyPr>
            <a:normAutofit/>
          </a:bodyPr>
          <a:lstStyle/>
          <a:p>
            <a:r>
              <a:rPr lang="en-US" sz="4000" dirty="0"/>
              <a:t>The Harm of Folly </a:t>
            </a:r>
            <a:r>
              <a:rPr lang="en-US" sz="3000" dirty="0">
                <a:solidFill>
                  <a:srgbClr val="FF0000"/>
                </a:solidFill>
              </a:rPr>
              <a:t>1-3</a:t>
            </a:r>
          </a:p>
        </p:txBody>
      </p:sp>
    </p:spTree>
    <p:extLst>
      <p:ext uri="{BB962C8B-B14F-4D97-AF65-F5344CB8AC3E}">
        <p14:creationId xmlns:p14="http://schemas.microsoft.com/office/powerpoint/2010/main" val="29335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965960"/>
            <a:ext cx="11068215" cy="4211003"/>
          </a:xfrm>
        </p:spPr>
        <p:txBody>
          <a:bodyPr>
            <a:normAutofit/>
          </a:bodyPr>
          <a:lstStyle/>
          <a:p>
            <a:r>
              <a:rPr lang="en-US" dirty="0"/>
              <a:t>10:4 If the spirit of the ruler rises against you, Do not leave your post; For conciliation pacifies great offenses.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Use Wise behavior with temperamental leaders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Rash defensive responses increase anger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Staying calm and rational will reduce friction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7777171" cy="978645"/>
          </a:xfrm>
        </p:spPr>
        <p:txBody>
          <a:bodyPr>
            <a:normAutofit/>
          </a:bodyPr>
          <a:lstStyle/>
          <a:p>
            <a:r>
              <a:rPr lang="en-US" sz="4000" dirty="0"/>
              <a:t>Wisdom under Pressure </a:t>
            </a:r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56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847088"/>
            <a:ext cx="11068215" cy="4211003"/>
          </a:xfrm>
        </p:spPr>
        <p:txBody>
          <a:bodyPr>
            <a:normAutofit/>
          </a:bodyPr>
          <a:lstStyle/>
          <a:p>
            <a:r>
              <a:rPr lang="en-US" dirty="0"/>
              <a:t>10:5-7 </a:t>
            </a:r>
            <a:r>
              <a:rPr lang="en-US" sz="3000" dirty="0"/>
              <a:t>There is an evil I have seen under the sun, as an error proceeding from the ruler: </a:t>
            </a:r>
            <a:r>
              <a:rPr lang="en-US" sz="3000" baseline="30000" dirty="0"/>
              <a:t>6 </a:t>
            </a:r>
            <a:r>
              <a:rPr lang="en-US" sz="3000" dirty="0"/>
              <a:t>Folly is set in great dignity, While the rich sit in a lowly place. </a:t>
            </a:r>
            <a:r>
              <a:rPr lang="en-US" sz="3000" baseline="30000" dirty="0"/>
              <a:t>7 </a:t>
            </a:r>
            <a:r>
              <a:rPr lang="en-US" sz="3000" dirty="0"/>
              <a:t>I have seen servants on horses, While princes walk on the ground like servants.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Error of placing inept people in exalted positions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Need for competency regardless of social status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7063939" cy="978645"/>
          </a:xfrm>
        </p:spPr>
        <p:txBody>
          <a:bodyPr>
            <a:normAutofit/>
          </a:bodyPr>
          <a:lstStyle/>
          <a:p>
            <a:r>
              <a:rPr lang="en-US" sz="4000" dirty="0"/>
              <a:t>Dealing with Political Folly </a:t>
            </a:r>
            <a:r>
              <a:rPr lang="en-US" sz="3000" dirty="0">
                <a:solidFill>
                  <a:srgbClr val="FF0000"/>
                </a:solidFill>
              </a:rPr>
              <a:t>5-7</a:t>
            </a:r>
          </a:p>
        </p:txBody>
      </p:sp>
    </p:spTree>
    <p:extLst>
      <p:ext uri="{BB962C8B-B14F-4D97-AF65-F5344CB8AC3E}">
        <p14:creationId xmlns:p14="http://schemas.microsoft.com/office/powerpoint/2010/main" val="293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856232"/>
            <a:ext cx="11068215" cy="4201859"/>
          </a:xfrm>
        </p:spPr>
        <p:txBody>
          <a:bodyPr>
            <a:normAutofit/>
          </a:bodyPr>
          <a:lstStyle/>
          <a:p>
            <a:r>
              <a:rPr lang="en-US" dirty="0"/>
              <a:t>10:8-10 </a:t>
            </a:r>
            <a:r>
              <a:rPr lang="en-US" sz="2800" dirty="0"/>
              <a:t>He who digs a pit will fall into it, And whoever breaks through a wall will be bitten by a serpent. </a:t>
            </a:r>
            <a:r>
              <a:rPr lang="en-US" sz="2800" baseline="30000" dirty="0"/>
              <a:t>9 </a:t>
            </a:r>
            <a:r>
              <a:rPr lang="en-US" sz="2800" dirty="0"/>
              <a:t>He who quarries stones may be hurt by them, </a:t>
            </a:r>
            <a:r>
              <a:rPr lang="en-US" sz="2800" i="1" dirty="0"/>
              <a:t>And</a:t>
            </a:r>
            <a:r>
              <a:rPr lang="en-US" sz="2800" dirty="0"/>
              <a:t> he who splits wood may be endangered by it. </a:t>
            </a:r>
            <a:r>
              <a:rPr lang="en-US" sz="2800" baseline="30000" dirty="0"/>
              <a:t>10 </a:t>
            </a:r>
            <a:r>
              <a:rPr lang="en-US" sz="2800" dirty="0"/>
              <a:t>If the ax is dull, And one does not sharpen the edge, Then he must use more strength; But wisdom brings success.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Workplace accidents can be avoided by wise precaution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Life’s dangers/risks can’t be avoided, but can be reduced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Wisdom provides successful advantages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7063939" cy="978645"/>
          </a:xfrm>
        </p:spPr>
        <p:txBody>
          <a:bodyPr>
            <a:normAutofit/>
          </a:bodyPr>
          <a:lstStyle/>
          <a:p>
            <a:r>
              <a:rPr lang="en-US" sz="4000" dirty="0"/>
              <a:t>Risks of Daily Life </a:t>
            </a:r>
            <a:r>
              <a:rPr lang="en-US" sz="3000" dirty="0">
                <a:solidFill>
                  <a:srgbClr val="FF0000"/>
                </a:solidFill>
              </a:rPr>
              <a:t>8-10</a:t>
            </a:r>
          </a:p>
        </p:txBody>
      </p:sp>
    </p:spTree>
    <p:extLst>
      <p:ext uri="{BB962C8B-B14F-4D97-AF65-F5344CB8AC3E}">
        <p14:creationId xmlns:p14="http://schemas.microsoft.com/office/powerpoint/2010/main" val="39483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2020824"/>
            <a:ext cx="11068215" cy="4156139"/>
          </a:xfrm>
        </p:spPr>
        <p:txBody>
          <a:bodyPr>
            <a:normAutofit/>
          </a:bodyPr>
          <a:lstStyle/>
          <a:p>
            <a:r>
              <a:rPr lang="en-US" dirty="0"/>
              <a:t>11 A serpent may bite when </a:t>
            </a:r>
            <a:r>
              <a:rPr lang="en-US" i="1" dirty="0"/>
              <a:t>it is</a:t>
            </a:r>
            <a:r>
              <a:rPr lang="en-US" dirty="0"/>
              <a:t> not charmed; The babbler is no different. 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Snake charmer is a mysterious skill (poisonous snakes)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The ability must be applied successfully to receive fees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Missed opportunities can be disastrous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7411411" cy="978645"/>
          </a:xfrm>
        </p:spPr>
        <p:txBody>
          <a:bodyPr>
            <a:normAutofit/>
          </a:bodyPr>
          <a:lstStyle/>
          <a:p>
            <a:r>
              <a:rPr lang="en-US" sz="4000" dirty="0"/>
              <a:t>Wisdom in Risks/Rewards </a:t>
            </a:r>
            <a:r>
              <a:rPr lang="en-US" sz="30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644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819656"/>
            <a:ext cx="11068215" cy="4357307"/>
          </a:xfrm>
        </p:spPr>
        <p:txBody>
          <a:bodyPr>
            <a:normAutofit/>
          </a:bodyPr>
          <a:lstStyle/>
          <a:p>
            <a:r>
              <a:rPr lang="en-US" dirty="0"/>
              <a:t>12-15 </a:t>
            </a:r>
            <a:r>
              <a:rPr lang="en-US" sz="2800" dirty="0"/>
              <a:t>The words of a wise man’s mouth </a:t>
            </a:r>
            <a:r>
              <a:rPr lang="en-US" sz="2800" i="1" dirty="0"/>
              <a:t>are</a:t>
            </a:r>
            <a:r>
              <a:rPr lang="en-US" sz="2800" dirty="0"/>
              <a:t> gracious, But the lips of a fool shall swallow him up; </a:t>
            </a:r>
            <a:r>
              <a:rPr lang="en-US" sz="2800" baseline="30000" dirty="0"/>
              <a:t>13 </a:t>
            </a:r>
            <a:r>
              <a:rPr lang="en-US" sz="2800" dirty="0"/>
              <a:t>The words of his mouth begin with foolishness, And the end of his talk </a:t>
            </a:r>
            <a:r>
              <a:rPr lang="en-US" sz="2800" i="1" dirty="0"/>
              <a:t>is</a:t>
            </a:r>
            <a:r>
              <a:rPr lang="en-US" sz="2800" dirty="0"/>
              <a:t> raving madness. </a:t>
            </a:r>
            <a:r>
              <a:rPr lang="en-US" sz="2800" baseline="30000" dirty="0"/>
              <a:t>14 </a:t>
            </a:r>
            <a:r>
              <a:rPr lang="en-US" sz="2800" dirty="0"/>
              <a:t>A fool also multiplies words. No man knows what is to be; Who can tell him what will be after him? </a:t>
            </a:r>
            <a:r>
              <a:rPr lang="en-US" sz="2800" baseline="30000" dirty="0"/>
              <a:t>15 </a:t>
            </a:r>
            <a:r>
              <a:rPr lang="en-US" sz="2800" dirty="0"/>
              <a:t>The labor of fools wearies them, For they do not even know how to go to the city!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Wise words bring favor to both speaker and those addressed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Wisdom is essential to minimize impact foolish words cause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Everyone recognizes the fool except the fool himself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6487867" cy="978645"/>
          </a:xfrm>
        </p:spPr>
        <p:txBody>
          <a:bodyPr>
            <a:normAutofit/>
          </a:bodyPr>
          <a:lstStyle/>
          <a:p>
            <a:r>
              <a:rPr lang="en-US" sz="4000" dirty="0"/>
              <a:t>Wise Use of Tongue </a:t>
            </a:r>
            <a:r>
              <a:rPr lang="en-US" sz="3000" dirty="0">
                <a:solidFill>
                  <a:srgbClr val="FF0000"/>
                </a:solidFill>
              </a:rPr>
              <a:t>12-15</a:t>
            </a:r>
          </a:p>
        </p:txBody>
      </p:sp>
    </p:spTree>
    <p:extLst>
      <p:ext uri="{BB962C8B-B14F-4D97-AF65-F5344CB8AC3E}">
        <p14:creationId xmlns:p14="http://schemas.microsoft.com/office/powerpoint/2010/main" val="10660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819656"/>
            <a:ext cx="11068215" cy="4357307"/>
          </a:xfrm>
        </p:spPr>
        <p:txBody>
          <a:bodyPr>
            <a:normAutofit/>
          </a:bodyPr>
          <a:lstStyle/>
          <a:p>
            <a:r>
              <a:rPr lang="en-US" dirty="0"/>
              <a:t>16-19 </a:t>
            </a:r>
            <a:r>
              <a:rPr lang="en-US" sz="2800" dirty="0"/>
              <a:t>Woe to you, O land, when your king </a:t>
            </a:r>
            <a:r>
              <a:rPr lang="en-US" sz="2800" i="1" dirty="0"/>
              <a:t>is</a:t>
            </a:r>
            <a:r>
              <a:rPr lang="en-US" sz="2800" dirty="0"/>
              <a:t> a child, And your princes feast in the morning! </a:t>
            </a:r>
            <a:r>
              <a:rPr lang="en-US" sz="2800" baseline="30000" dirty="0"/>
              <a:t>17 </a:t>
            </a:r>
            <a:r>
              <a:rPr lang="en-US" sz="2800" dirty="0"/>
              <a:t>Blessed </a:t>
            </a:r>
            <a:r>
              <a:rPr lang="en-US" sz="2800" i="1" dirty="0"/>
              <a:t>are</a:t>
            </a:r>
            <a:r>
              <a:rPr lang="en-US" sz="2800" dirty="0"/>
              <a:t> you, O land, when your king </a:t>
            </a:r>
            <a:r>
              <a:rPr lang="en-US" sz="2800" i="1" dirty="0"/>
              <a:t>is</a:t>
            </a:r>
            <a:r>
              <a:rPr lang="en-US" sz="2800" dirty="0"/>
              <a:t> the son of nobles, And your princes feast at the proper time— For strength and not for drunkenness! </a:t>
            </a:r>
            <a:r>
              <a:rPr lang="en-US" sz="2800" baseline="30000" dirty="0"/>
              <a:t>18 </a:t>
            </a:r>
            <a:r>
              <a:rPr lang="en-US" sz="2800" dirty="0"/>
              <a:t>Because of laziness the building decays, And through idleness of hands the house leaks.</a:t>
            </a:r>
            <a:br>
              <a:rPr lang="en-US" sz="2800" dirty="0"/>
            </a:br>
            <a:r>
              <a:rPr lang="en-US" sz="2800" baseline="30000" dirty="0"/>
              <a:t>19 </a:t>
            </a:r>
            <a:r>
              <a:rPr lang="en-US" sz="2800" dirty="0"/>
              <a:t>A feast is made for laughter, And wine makes merry; But money answers everything.</a:t>
            </a:r>
            <a:endParaRPr lang="en-US" dirty="0"/>
          </a:p>
          <a:p>
            <a:pPr lvl="1">
              <a:buClr>
                <a:srgbClr val="00B0F0"/>
              </a:buClr>
            </a:pPr>
            <a:r>
              <a:rPr lang="en-US" dirty="0"/>
              <a:t>Youth lack maturity and character to hold high office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Wise people care about how leaders govern their country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5610043" cy="106133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Incompetent Politicians cause havoc </a:t>
            </a:r>
            <a:r>
              <a:rPr lang="en-US" sz="3000" dirty="0">
                <a:solidFill>
                  <a:srgbClr val="FF0000"/>
                </a:solidFill>
              </a:rPr>
              <a:t>16-19</a:t>
            </a:r>
          </a:p>
        </p:txBody>
      </p:sp>
    </p:spTree>
    <p:extLst>
      <p:ext uri="{BB962C8B-B14F-4D97-AF65-F5344CB8AC3E}">
        <p14:creationId xmlns:p14="http://schemas.microsoft.com/office/powerpoint/2010/main" val="34622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1D555-D966-4EA2-BAF8-2B6EC1C8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r="17438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97671-4BC9-4D0F-88C5-757A87D8C061}"/>
              </a:ext>
            </a:extLst>
          </p:cNvPr>
          <p:cNvSpPr/>
          <p:nvPr/>
        </p:nvSpPr>
        <p:spPr>
          <a:xfrm>
            <a:off x="-4" y="0"/>
            <a:ext cx="392307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2FDB-CA84-4DBB-A158-AD0A34EAC86C}"/>
              </a:ext>
            </a:extLst>
          </p:cNvPr>
          <p:cNvSpPr/>
          <p:nvPr/>
        </p:nvSpPr>
        <p:spPr>
          <a:xfrm>
            <a:off x="3923066" y="10"/>
            <a:ext cx="8302989" cy="6857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D35EA3-8515-4EAD-837F-3B941B3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819656"/>
            <a:ext cx="11068215" cy="4357307"/>
          </a:xfrm>
        </p:spPr>
        <p:txBody>
          <a:bodyPr>
            <a:normAutofit/>
          </a:bodyPr>
          <a:lstStyle/>
          <a:p>
            <a:r>
              <a:rPr lang="en-US" dirty="0"/>
              <a:t>20 </a:t>
            </a:r>
            <a:r>
              <a:rPr lang="en-US" sz="2800" dirty="0"/>
              <a:t>Do not curse the king, even in your thought; Do not curse the rich, even in your bedroom;  For a bird of the air may carry your voice, And a bird in flight may tell the matter.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Things said in private often get back to the person</a:t>
            </a:r>
          </a:p>
          <a:p>
            <a:pPr lvl="1">
              <a:buClr>
                <a:srgbClr val="00B0F0"/>
              </a:buClr>
            </a:pPr>
            <a:r>
              <a:rPr lang="en-US" dirty="0"/>
              <a:t>Don’t revile your leaders, pray for them (1 Tim 2:1-2)</a:t>
            </a:r>
          </a:p>
          <a:p>
            <a:pPr lvl="1">
              <a:buClr>
                <a:srgbClr val="00B0F0"/>
              </a:buClr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CA9D9-EDFB-4523-B26F-862C933E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5" y="365125"/>
            <a:ext cx="6881059" cy="1061339"/>
          </a:xfrm>
        </p:spPr>
        <p:txBody>
          <a:bodyPr>
            <a:normAutofit/>
          </a:bodyPr>
          <a:lstStyle/>
          <a:p>
            <a:r>
              <a:rPr lang="en-US" sz="4000" dirty="0"/>
              <a:t>Wisdom must use Caution </a:t>
            </a:r>
            <a:r>
              <a:rPr lang="en-US" sz="3000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23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702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Calibri</vt:lpstr>
      <vt:lpstr>Georgia</vt:lpstr>
      <vt:lpstr>Office Theme</vt:lpstr>
      <vt:lpstr>Choose Wisdom as you Face Life’s Folly </vt:lpstr>
      <vt:lpstr>The Harm of Folly 1-3</vt:lpstr>
      <vt:lpstr>Wisdom under Pressure 4</vt:lpstr>
      <vt:lpstr>Dealing with Political Folly 5-7</vt:lpstr>
      <vt:lpstr>Risks of Daily Life 8-10</vt:lpstr>
      <vt:lpstr>Wisdom in Risks/Rewards 11</vt:lpstr>
      <vt:lpstr>Wise Use of Tongue 12-15</vt:lpstr>
      <vt:lpstr>Incompetent Politicians cause havoc 16-19</vt:lpstr>
      <vt:lpstr>Wisdom must use Caution 20</vt:lpstr>
      <vt:lpstr>Choose Wisdom as you Face Life’s Folly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2021-10-31T01:43:45Z</dcterms:created>
  <dcterms:modified xsi:type="dcterms:W3CDTF">2021-11-01T16:16:00Z</dcterms:modified>
</cp:coreProperties>
</file>