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2" r:id="rId4"/>
    <p:sldId id="263" r:id="rId5"/>
    <p:sldId id="264" r:id="rId6"/>
    <p:sldId id="265" r:id="rId7"/>
    <p:sldId id="266" r:id="rId8"/>
    <p:sldId id="29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489EA4-528A-4EE7-86F9-0A2EBE8380C5}" v="7" dt="2021-09-12T17:47:10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85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BA0F3-7AEB-4B94-894E-91357AC96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45E05-13D8-4F4C-89A0-5B545F215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0D36A-274C-4B63-8DFC-5C52D930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2BAD-DAB7-4AF5-A512-299433711B5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C0076-51AA-47E4-AF25-E32BAE7A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629A9-385D-44C9-B7D8-DA2C053FC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F0B0-DB28-407D-8684-5A8A948F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9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29D3C-A310-454C-BD76-7F85EC56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456CD-BA65-4BCA-BBAF-292D44DBC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2F88-1FA9-4CFB-B64E-03D752635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2BAD-DAB7-4AF5-A512-299433711B5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26038-3DD4-4B74-8491-59D87699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2210F-AF98-47C3-B226-92176611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F0B0-DB28-407D-8684-5A8A948F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6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E27A22-128B-49C8-9CFB-13AC666A2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3858C-0C1C-4249-8CB7-C0D9BBD60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C48F7-B779-49E6-8E57-98555F48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2BAD-DAB7-4AF5-A512-299433711B5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4C408-1E03-4E71-97BE-8368A21B3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CC572-ED15-47AB-AA42-7576687C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F0B0-DB28-407D-8684-5A8A948F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7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FE28-7BCC-4432-A766-952D9BF9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079E9-9732-43B1-A2BA-49E6B20D3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92F81-97A4-4D13-9646-745C8B9A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2BAD-DAB7-4AF5-A512-299433711B5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76136-2943-4A83-B864-B4A27E7F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B9296-E5C3-418D-8083-C4BAF99BE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F0B0-DB28-407D-8684-5A8A948F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E4FE-CE94-4E4B-B024-0BFEC310D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F2CC3-CE18-48A8-9A6C-C7EC70775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D65AD-F42D-49C1-AE12-179E124A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2BAD-DAB7-4AF5-A512-299433711B5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9ECB8-170F-493D-B1A5-C80E32907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98484-3ED4-419D-A005-AFF52B26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F0B0-DB28-407D-8684-5A8A948F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3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A8D6A-B3CB-41B7-8E17-D721520A2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B2D35-F36F-4AE9-9378-FD19EE0FD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57EB7-A42F-403A-9E31-D2A27C155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D465C-2C44-4745-AA84-CA9AF9B22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2BAD-DAB7-4AF5-A512-299433711B5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E956E-E2FC-4C72-A725-C3C86318B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31E14-44FB-4C2D-9AFA-AB04F5EA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F0B0-DB28-407D-8684-5A8A948F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1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6FACE-4735-4586-9995-6A1CDF761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EA883-DE7F-40F0-984D-1F67FDC83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F39869-19D4-4C4F-8B9D-8CA5AE242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7604C8-8479-460D-8568-9EC89231A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09E65-C923-45A9-846F-819920CA2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5F1DC5-8D88-4B23-87AA-1E70C3777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2BAD-DAB7-4AF5-A512-299433711B5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106E35-D5BB-4C2A-9BF8-9D556F41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3C773A-4E71-41EE-B135-2424E0D3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F0B0-DB28-407D-8684-5A8A948F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2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13633-4457-4BA6-A7D4-DDA869EE2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B84BB-ED07-44E0-86DF-4AF33BC1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2BAD-DAB7-4AF5-A512-299433711B5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67784A-7B90-4B23-A7A2-91C84549E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6E0CA-2505-438C-8757-10C796CD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F0B0-DB28-407D-8684-5A8A948F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8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0F263-58D2-46C7-801B-D15B55A1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2BAD-DAB7-4AF5-A512-299433711B5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D3695C-7158-4309-A7E9-8D572588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E8DD0-787B-4EC1-B308-E8032AD3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F0B0-DB28-407D-8684-5A8A948F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9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3247E-234F-4F13-AD9E-2494A65E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8DDB5-481D-4B01-9AB7-98DD87B91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CBA31-2B57-4F78-8A28-30435E55B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E830C-2A17-46BE-8D16-5BFB4494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2BAD-DAB7-4AF5-A512-299433711B5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613B2-A34D-40D7-8549-53BC87EE5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E0E05-AE7E-44C6-A424-CE7DDB6E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F0B0-DB28-407D-8684-5A8A948F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3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F17F2-7486-4BDA-8E15-F81541D7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7EE903-B0A2-45FC-87F5-3AF0D66FD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5545B-5B8A-425E-A1FD-4473E3B18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08A1C-D85E-4F2A-AB84-F0935C58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2BAD-DAB7-4AF5-A512-299433711B5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FB5B3-7965-48F8-B070-C00189846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C18166-0B15-449A-8914-B60360672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F0B0-DB28-407D-8684-5A8A948F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3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445D51-64FC-4F52-8824-976D290F0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498EB-A1B3-40A5-9355-922C24A31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C6416-6701-4553-A8C6-19E096FFC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C2BAD-DAB7-4AF5-A512-299433711B5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86362-719D-4BC6-A4CC-9EC8C33A6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D2B39-3A43-4DCD-9B7C-37E6EA669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F0B0-DB28-407D-8684-5A8A948F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3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tree, outdoor, grass&#10;&#10;Description automatically generated">
            <a:extLst>
              <a:ext uri="{FF2B5EF4-FFF2-40B4-BE49-F238E27FC236}">
                <a16:creationId xmlns:a16="http://schemas.microsoft.com/office/drawing/2014/main" id="{BD36FD12-9DA6-47E6-B840-0BDEC0475D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46" b="123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1489"/>
            <a:ext cx="12192000" cy="207732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49692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7DF9911-4A37-4096-BE25-0CCCFEC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5711486"/>
            <a:ext cx="27432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26067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4157EDEB-AC40-48E2-BF9F-8C6F7ADA4DF4}"/>
              </a:ext>
            </a:extLst>
          </p:cNvPr>
          <p:cNvSpPr/>
          <p:nvPr/>
        </p:nvSpPr>
        <p:spPr>
          <a:xfrm>
            <a:off x="3176" y="4300114"/>
            <a:ext cx="12188824" cy="2077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DD04D-1EE6-4481-8F4E-285C81CD8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337523"/>
            <a:ext cx="10918056" cy="1124814"/>
          </a:xfrm>
        </p:spPr>
        <p:txBody>
          <a:bodyPr anchor="ctr">
            <a:normAutofit fontScale="90000"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God Made Everything Beautiful in its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DDF7B-A925-4036-B5DA-66175EC88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560" y="5290152"/>
            <a:ext cx="10918056" cy="660237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3:1-15</a:t>
            </a:r>
          </a:p>
        </p:txBody>
      </p:sp>
    </p:spTree>
    <p:extLst>
      <p:ext uri="{BB962C8B-B14F-4D97-AF65-F5344CB8AC3E}">
        <p14:creationId xmlns:p14="http://schemas.microsoft.com/office/powerpoint/2010/main" val="268878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tree, outdoor, grass&#10;&#10;Description automatically generated">
            <a:extLst>
              <a:ext uri="{FF2B5EF4-FFF2-40B4-BE49-F238E27FC236}">
                <a16:creationId xmlns:a16="http://schemas.microsoft.com/office/drawing/2014/main" id="{BD36FD12-9DA6-47E6-B840-0BDEC0475D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1" r="2959" b="980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42E098-E623-45CE-9E87-A8AF72D70BB2}"/>
              </a:ext>
            </a:extLst>
          </p:cNvPr>
          <p:cNvSpPr/>
          <p:nvPr/>
        </p:nvSpPr>
        <p:spPr>
          <a:xfrm>
            <a:off x="0" y="18298"/>
            <a:ext cx="4752975" cy="683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3C6BA0-CCCD-4D55-B777-5BD2BAE17617}"/>
              </a:ext>
            </a:extLst>
          </p:cNvPr>
          <p:cNvSpPr/>
          <p:nvPr/>
        </p:nvSpPr>
        <p:spPr>
          <a:xfrm>
            <a:off x="4237101" y="-18298"/>
            <a:ext cx="7954899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DD04D-1EE6-4481-8F4E-285C81CD8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58303"/>
            <a:ext cx="5494194" cy="948933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Everything has its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DDF7B-A925-4036-B5DA-66175EC88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694440"/>
            <a:ext cx="10771045" cy="402467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Ecclesiastes 3:1 </a:t>
            </a:r>
            <a:r>
              <a:rPr lang="en-US" sz="3000" dirty="0">
                <a:latin typeface="Georgia" panose="02040502050405020303" pitchFamily="18" charset="0"/>
              </a:rPr>
              <a:t>To everything </a:t>
            </a:r>
            <a:r>
              <a:rPr lang="en-US" sz="3000" i="1" dirty="0">
                <a:latin typeface="Georgia" panose="02040502050405020303" pitchFamily="18" charset="0"/>
              </a:rPr>
              <a:t>there is</a:t>
            </a:r>
            <a:r>
              <a:rPr lang="en-US" sz="3000" dirty="0">
                <a:latin typeface="Georgia" panose="02040502050405020303" pitchFamily="18" charset="0"/>
              </a:rPr>
              <a:t> a season, A time for every purpose </a:t>
            </a:r>
            <a:r>
              <a:rPr lang="en-US" sz="3000" u="sng" dirty="0">
                <a:latin typeface="Georgia" panose="02040502050405020303" pitchFamily="18" charset="0"/>
              </a:rPr>
              <a:t>under heaven</a:t>
            </a:r>
            <a:r>
              <a:rPr lang="en-US" sz="3000" dirty="0">
                <a:latin typeface="Georgia" panose="02040502050405020303" pitchFamily="18" charset="0"/>
              </a:rPr>
              <a:t>: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600" dirty="0">
                <a:latin typeface="Georgia" panose="02040502050405020303" pitchFamily="18" charset="0"/>
              </a:rPr>
              <a:t>There is an appointed time for every activity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600" dirty="0">
                <a:latin typeface="Georgia" panose="02040502050405020303" pitchFamily="18" charset="0"/>
              </a:rPr>
              <a:t>A Season/a time (a fixed portion of time/a point in time)</a:t>
            </a:r>
          </a:p>
          <a:p>
            <a:pPr marL="914400" lvl="1" indent="-457200" algn="l">
              <a:spcAft>
                <a:spcPts val="1200"/>
              </a:spcAft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600" dirty="0">
                <a:latin typeface="Georgia" panose="02040502050405020303" pitchFamily="18" charset="0"/>
              </a:rPr>
              <a:t>Every purpose (activity) under heaven (done on earth)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A comprehensive picture of life in the world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14 pairs of opposites (birth/death; war/peace)</a:t>
            </a:r>
          </a:p>
          <a:p>
            <a:pPr lvl="1" algn="l">
              <a:buClr>
                <a:srgbClr val="FF0000"/>
              </a:buClr>
            </a:pPr>
            <a:endParaRPr lang="en-US" sz="2600" dirty="0">
              <a:latin typeface="Georgia" panose="02040502050405020303" pitchFamily="18" charset="0"/>
            </a:endParaRPr>
          </a:p>
          <a:p>
            <a:pPr lvl="1" algn="l">
              <a:buClr>
                <a:srgbClr val="00B0F0"/>
              </a:buClr>
            </a:pPr>
            <a:endParaRPr lang="en-US" sz="26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86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tree, outdoor, grass&#10;&#10;Description automatically generated">
            <a:extLst>
              <a:ext uri="{FF2B5EF4-FFF2-40B4-BE49-F238E27FC236}">
                <a16:creationId xmlns:a16="http://schemas.microsoft.com/office/drawing/2014/main" id="{BD36FD12-9DA6-47E6-B840-0BDEC0475D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1" r="2959" b="980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F42E098-E623-45CE-9E87-A8AF72D70BB2}"/>
              </a:ext>
            </a:extLst>
          </p:cNvPr>
          <p:cNvSpPr/>
          <p:nvPr/>
        </p:nvSpPr>
        <p:spPr>
          <a:xfrm>
            <a:off x="0" y="18298"/>
            <a:ext cx="4752975" cy="683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3C6BA0-CCCD-4D55-B777-5BD2BAE17617}"/>
              </a:ext>
            </a:extLst>
          </p:cNvPr>
          <p:cNvSpPr/>
          <p:nvPr/>
        </p:nvSpPr>
        <p:spPr>
          <a:xfrm>
            <a:off x="4227576" y="0"/>
            <a:ext cx="7948609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DD04D-1EE6-4481-8F4E-285C81CD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077075" cy="749300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Constant Change in Life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18EDD22-E528-4029-B0B9-B72A26123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8482" y="1009647"/>
            <a:ext cx="4152900" cy="5629278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be born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plant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kill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break down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weep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mourn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cast away stones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embrace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gain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keep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tear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keep silence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love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of war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770A626-B389-490D-9EF1-BC908C7D0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6988" y="1042984"/>
            <a:ext cx="4476750" cy="5629278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die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Pluck up what is planted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heal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build up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laugh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dance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gather stones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Refrain from embracing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lose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throw away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sew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speak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to hate</a:t>
            </a:r>
          </a:p>
          <a:p>
            <a:pPr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dirty="0">
                <a:latin typeface="Georgia" panose="02040502050405020303" pitchFamily="18" charset="0"/>
              </a:rPr>
              <a:t>Time of peace</a:t>
            </a:r>
          </a:p>
        </p:txBody>
      </p:sp>
    </p:spTree>
    <p:extLst>
      <p:ext uri="{BB962C8B-B14F-4D97-AF65-F5344CB8AC3E}">
        <p14:creationId xmlns:p14="http://schemas.microsoft.com/office/powerpoint/2010/main" val="410825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tree, outdoor, grass&#10;&#10;Description automatically generated">
            <a:extLst>
              <a:ext uri="{FF2B5EF4-FFF2-40B4-BE49-F238E27FC236}">
                <a16:creationId xmlns:a16="http://schemas.microsoft.com/office/drawing/2014/main" id="{BD36FD12-9DA6-47E6-B840-0BDEC0475D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1" r="2959" b="980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42E098-E623-45CE-9E87-A8AF72D70BB2}"/>
              </a:ext>
            </a:extLst>
          </p:cNvPr>
          <p:cNvSpPr/>
          <p:nvPr/>
        </p:nvSpPr>
        <p:spPr>
          <a:xfrm>
            <a:off x="0" y="18298"/>
            <a:ext cx="4752975" cy="683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3C6BA0-CCCD-4D55-B777-5BD2BAE17617}"/>
              </a:ext>
            </a:extLst>
          </p:cNvPr>
          <p:cNvSpPr/>
          <p:nvPr/>
        </p:nvSpPr>
        <p:spPr>
          <a:xfrm>
            <a:off x="4227576" y="0"/>
            <a:ext cx="7948609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DD04D-1EE6-4481-8F4E-285C81CD8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58303"/>
            <a:ext cx="6456220" cy="948933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What profit in all our labor?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DDF7B-A925-4036-B5DA-66175EC88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14526"/>
            <a:ext cx="10771045" cy="4166538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3:9 </a:t>
            </a:r>
            <a:r>
              <a:rPr lang="en-US" sz="2800" dirty="0">
                <a:latin typeface="Georgia" panose="02040502050405020303" pitchFamily="18" charset="0"/>
              </a:rPr>
              <a:t>What profit has the worker from that in which he labors? (all our activity in this life) </a:t>
            </a:r>
          </a:p>
          <a:p>
            <a:pPr marL="914400" lvl="1" indent="-457200" algn="l">
              <a:spcBef>
                <a:spcPts val="400"/>
              </a:spcBef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1:3 </a:t>
            </a:r>
            <a:r>
              <a:rPr lang="en-US" sz="2400" dirty="0">
                <a:latin typeface="Georgia" panose="02040502050405020303" pitchFamily="18" charset="0"/>
              </a:rPr>
              <a:t>What profit has a man from all his labor In which he toils         under  the sun?</a:t>
            </a:r>
          </a:p>
          <a:p>
            <a:pPr marL="914400" lvl="1" indent="-457200" algn="l">
              <a:spcBef>
                <a:spcPts val="400"/>
              </a:spcBef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Answer: None  </a:t>
            </a:r>
          </a:p>
          <a:p>
            <a:pPr marL="914400" lvl="1" indent="-457200" algn="l">
              <a:spcBef>
                <a:spcPts val="400"/>
              </a:spcBef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14 pairs activities</a:t>
            </a:r>
          </a:p>
          <a:p>
            <a:pPr marL="914400" lvl="1" indent="-457200" algn="l">
              <a:spcBef>
                <a:spcPts val="400"/>
              </a:spcBef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All depends on timing</a:t>
            </a:r>
          </a:p>
        </p:txBody>
      </p:sp>
    </p:spTree>
    <p:extLst>
      <p:ext uri="{BB962C8B-B14F-4D97-AF65-F5344CB8AC3E}">
        <p14:creationId xmlns:p14="http://schemas.microsoft.com/office/powerpoint/2010/main" val="311591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tree, outdoor, grass&#10;&#10;Description automatically generated">
            <a:extLst>
              <a:ext uri="{FF2B5EF4-FFF2-40B4-BE49-F238E27FC236}">
                <a16:creationId xmlns:a16="http://schemas.microsoft.com/office/drawing/2014/main" id="{BD36FD12-9DA6-47E6-B840-0BDEC0475D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1" r="2959" b="980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42E098-E623-45CE-9E87-A8AF72D70BB2}"/>
              </a:ext>
            </a:extLst>
          </p:cNvPr>
          <p:cNvSpPr/>
          <p:nvPr/>
        </p:nvSpPr>
        <p:spPr>
          <a:xfrm>
            <a:off x="0" y="18298"/>
            <a:ext cx="4752975" cy="683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3C6BA0-CCCD-4D55-B777-5BD2BAE17617}"/>
              </a:ext>
            </a:extLst>
          </p:cNvPr>
          <p:cNvSpPr/>
          <p:nvPr/>
        </p:nvSpPr>
        <p:spPr>
          <a:xfrm>
            <a:off x="4227576" y="0"/>
            <a:ext cx="7948609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DD04D-1EE6-4481-8F4E-285C81CD8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58303"/>
            <a:ext cx="5494194" cy="948933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The God-given task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DDF7B-A925-4036-B5DA-66175EC88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808740"/>
            <a:ext cx="10771045" cy="402467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3:10-11 </a:t>
            </a:r>
            <a:r>
              <a:rPr lang="en-US" sz="2800" dirty="0">
                <a:latin typeface="Georgia" panose="02040502050405020303" pitchFamily="18" charset="0"/>
              </a:rPr>
              <a:t>I have seen the </a:t>
            </a:r>
            <a:r>
              <a:rPr lang="en-US" sz="2800" b="1" u="sng" dirty="0">
                <a:latin typeface="Georgia" panose="02040502050405020303" pitchFamily="18" charset="0"/>
              </a:rPr>
              <a:t>God-given</a:t>
            </a:r>
            <a:r>
              <a:rPr lang="en-US" sz="2800" dirty="0">
                <a:latin typeface="Georgia" panose="02040502050405020303" pitchFamily="18" charset="0"/>
              </a:rPr>
              <a:t> task with which the sons of men are to be occupied.</a:t>
            </a:r>
            <a:r>
              <a:rPr lang="en-US" sz="2000" baseline="30000" dirty="0"/>
              <a:t> </a:t>
            </a:r>
            <a:r>
              <a:rPr lang="en-US" sz="2800" baseline="30000" dirty="0">
                <a:latin typeface="Georgia" panose="02040502050405020303" pitchFamily="18" charset="0"/>
              </a:rPr>
              <a:t>11 </a:t>
            </a:r>
            <a:r>
              <a:rPr lang="en-US" sz="2800" b="1" u="sng" dirty="0">
                <a:latin typeface="Georgia" panose="02040502050405020303" pitchFamily="18" charset="0"/>
              </a:rPr>
              <a:t>He</a:t>
            </a:r>
            <a:r>
              <a:rPr lang="en-US" sz="2800" dirty="0">
                <a:latin typeface="Georgia" panose="02040502050405020303" pitchFamily="18" charset="0"/>
              </a:rPr>
              <a:t> has made everything beautiful in its time. Also </a:t>
            </a:r>
            <a:r>
              <a:rPr lang="en-US" sz="2800" b="1" u="sng" dirty="0">
                <a:latin typeface="Georgia" panose="02040502050405020303" pitchFamily="18" charset="0"/>
              </a:rPr>
              <a:t>He</a:t>
            </a:r>
            <a:r>
              <a:rPr lang="en-US" sz="2800" dirty="0">
                <a:latin typeface="Georgia" panose="02040502050405020303" pitchFamily="18" charset="0"/>
              </a:rPr>
              <a:t> has put eternity in their hearts, except that no one can find out the work that </a:t>
            </a:r>
            <a:r>
              <a:rPr lang="en-US" sz="2800" b="1" u="sng" dirty="0">
                <a:latin typeface="Georgia" panose="02040502050405020303" pitchFamily="18" charset="0"/>
              </a:rPr>
              <a:t>God</a:t>
            </a:r>
            <a:r>
              <a:rPr lang="en-US" sz="2800" dirty="0">
                <a:latin typeface="Georgia" panose="02040502050405020303" pitchFamily="18" charset="0"/>
              </a:rPr>
              <a:t> does from beginning to end.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Evidence this is God-given (Genesis 1)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Everything beautiful (appropriate in its time)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He has put eternity in their hearts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Man cannot put it all together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1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tree, outdoor, grass&#10;&#10;Description automatically generated">
            <a:extLst>
              <a:ext uri="{FF2B5EF4-FFF2-40B4-BE49-F238E27FC236}">
                <a16:creationId xmlns:a16="http://schemas.microsoft.com/office/drawing/2014/main" id="{BD36FD12-9DA6-47E6-B840-0BDEC0475D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1" r="2959" b="980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42E098-E623-45CE-9E87-A8AF72D70BB2}"/>
              </a:ext>
            </a:extLst>
          </p:cNvPr>
          <p:cNvSpPr/>
          <p:nvPr/>
        </p:nvSpPr>
        <p:spPr>
          <a:xfrm>
            <a:off x="0" y="18298"/>
            <a:ext cx="4752975" cy="683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3C6BA0-CCCD-4D55-B777-5BD2BAE17617}"/>
              </a:ext>
            </a:extLst>
          </p:cNvPr>
          <p:cNvSpPr/>
          <p:nvPr/>
        </p:nvSpPr>
        <p:spPr>
          <a:xfrm>
            <a:off x="4227576" y="0"/>
            <a:ext cx="7948609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DD04D-1EE6-4481-8F4E-285C81CD8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58303"/>
            <a:ext cx="5494194" cy="948933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Focus on Enjoyment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DDF7B-A925-4036-B5DA-66175EC88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808740"/>
            <a:ext cx="10771045" cy="402467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3:12-13 </a:t>
            </a:r>
            <a:r>
              <a:rPr lang="en-US" sz="2600" dirty="0">
                <a:latin typeface="Georgia" panose="02040502050405020303" pitchFamily="18" charset="0"/>
              </a:rPr>
              <a:t>I know that nothing </a:t>
            </a:r>
            <a:r>
              <a:rPr lang="en-US" sz="2600" i="1" dirty="0">
                <a:latin typeface="Georgia" panose="02040502050405020303" pitchFamily="18" charset="0"/>
              </a:rPr>
              <a:t>is</a:t>
            </a:r>
            <a:r>
              <a:rPr lang="en-US" sz="2600" dirty="0">
                <a:latin typeface="Georgia" panose="02040502050405020303" pitchFamily="18" charset="0"/>
              </a:rPr>
              <a:t> better for them than to rejoice, and to do good in their lives, </a:t>
            </a:r>
            <a:r>
              <a:rPr lang="en-US" sz="2600" baseline="30000" dirty="0">
                <a:latin typeface="Georgia" panose="02040502050405020303" pitchFamily="18" charset="0"/>
              </a:rPr>
              <a:t>13 </a:t>
            </a:r>
            <a:r>
              <a:rPr lang="en-US" sz="2600" dirty="0">
                <a:latin typeface="Georgia" panose="02040502050405020303" pitchFamily="18" charset="0"/>
              </a:rPr>
              <a:t>and also that every man should eat and drink and enjoy the good of all his labor—it </a:t>
            </a:r>
            <a:r>
              <a:rPr lang="en-US" sz="2600" i="1" dirty="0">
                <a:latin typeface="Georgia" panose="02040502050405020303" pitchFamily="18" charset="0"/>
              </a:rPr>
              <a:t>is</a:t>
            </a:r>
            <a:r>
              <a:rPr lang="en-US" sz="2600" dirty="0">
                <a:latin typeface="Georgia" panose="02040502050405020303" pitchFamily="18" charset="0"/>
              </a:rPr>
              <a:t> the gift of God.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Rejoice (be happy)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Do good in their lives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Enjoy blessings as the gift of God</a:t>
            </a:r>
          </a:p>
        </p:txBody>
      </p:sp>
    </p:spTree>
    <p:extLst>
      <p:ext uri="{BB962C8B-B14F-4D97-AF65-F5344CB8AC3E}">
        <p14:creationId xmlns:p14="http://schemas.microsoft.com/office/powerpoint/2010/main" val="410357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tree, outdoor, grass&#10;&#10;Description automatically generated">
            <a:extLst>
              <a:ext uri="{FF2B5EF4-FFF2-40B4-BE49-F238E27FC236}">
                <a16:creationId xmlns:a16="http://schemas.microsoft.com/office/drawing/2014/main" id="{BD36FD12-9DA6-47E6-B840-0BDEC0475D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1" r="2959" b="980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42E098-E623-45CE-9E87-A8AF72D70BB2}"/>
              </a:ext>
            </a:extLst>
          </p:cNvPr>
          <p:cNvSpPr/>
          <p:nvPr/>
        </p:nvSpPr>
        <p:spPr>
          <a:xfrm>
            <a:off x="0" y="18298"/>
            <a:ext cx="4752975" cy="683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3C6BA0-CCCD-4D55-B777-5BD2BAE17617}"/>
              </a:ext>
            </a:extLst>
          </p:cNvPr>
          <p:cNvSpPr/>
          <p:nvPr/>
        </p:nvSpPr>
        <p:spPr>
          <a:xfrm>
            <a:off x="4227576" y="0"/>
            <a:ext cx="7948609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DD04D-1EE6-4481-8F4E-285C81CD8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58303"/>
            <a:ext cx="6532420" cy="948933"/>
          </a:xfrm>
        </p:spPr>
        <p:txBody>
          <a:bodyPr anchor="ctr">
            <a:normAutofit/>
          </a:bodyPr>
          <a:lstStyle/>
          <a:p>
            <a:pPr algn="l"/>
            <a:r>
              <a:rPr lang="en-US" sz="4200" dirty="0">
                <a:latin typeface="Britannic Bold" panose="020B0903060703020204" pitchFamily="34" charset="0"/>
              </a:rPr>
              <a:t>Trust God’s Purpose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DDF7B-A925-4036-B5DA-66175EC88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808740"/>
            <a:ext cx="11085370" cy="402467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3:14-15 </a:t>
            </a:r>
            <a:r>
              <a:rPr lang="en-US" sz="2600" dirty="0">
                <a:latin typeface="Georgia" panose="02040502050405020303" pitchFamily="18" charset="0"/>
              </a:rPr>
              <a:t>I know that whatever God does, It shall be forever. Nothing can be added to it, And nothing taken from it. God does </a:t>
            </a:r>
            <a:r>
              <a:rPr lang="en-US" sz="2600" i="1" dirty="0">
                <a:latin typeface="Georgia" panose="02040502050405020303" pitchFamily="18" charset="0"/>
              </a:rPr>
              <a:t>it,</a:t>
            </a:r>
            <a:r>
              <a:rPr lang="en-US" sz="2600" dirty="0">
                <a:latin typeface="Georgia" panose="02040502050405020303" pitchFamily="18" charset="0"/>
              </a:rPr>
              <a:t> that men should fear before Him. </a:t>
            </a:r>
            <a:r>
              <a:rPr lang="en-US" sz="2600" baseline="30000" dirty="0">
                <a:latin typeface="Georgia" panose="02040502050405020303" pitchFamily="18" charset="0"/>
              </a:rPr>
              <a:t>15 </a:t>
            </a:r>
            <a:r>
              <a:rPr lang="en-US" sz="2600" dirty="0">
                <a:latin typeface="Georgia" panose="02040502050405020303" pitchFamily="18" charset="0"/>
              </a:rPr>
              <a:t>That which is has already been, And what is to be has already been; And God requires an account of what is past.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Man is limited/God is infinite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Whatever God does is eternal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Life is arranged that we would fear God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God requires an account of what is past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4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tree, outdoor, grass&#10;&#10;Description automatically generated">
            <a:extLst>
              <a:ext uri="{FF2B5EF4-FFF2-40B4-BE49-F238E27FC236}">
                <a16:creationId xmlns:a16="http://schemas.microsoft.com/office/drawing/2014/main" id="{BD36FD12-9DA6-47E6-B840-0BDEC0475D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46" b="123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1489"/>
            <a:ext cx="12192000" cy="207732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49692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7DF9911-4A37-4096-BE25-0CCCFEC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5711486"/>
            <a:ext cx="27432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26067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4157EDEB-AC40-48E2-BF9F-8C6F7ADA4DF4}"/>
              </a:ext>
            </a:extLst>
          </p:cNvPr>
          <p:cNvSpPr/>
          <p:nvPr/>
        </p:nvSpPr>
        <p:spPr>
          <a:xfrm>
            <a:off x="3176" y="4300114"/>
            <a:ext cx="12188824" cy="2077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DD04D-1EE6-4481-8F4E-285C81CD8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337523"/>
            <a:ext cx="10918056" cy="1124814"/>
          </a:xfrm>
        </p:spPr>
        <p:txBody>
          <a:bodyPr anchor="ctr">
            <a:normAutofit fontScale="90000"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God Made Everything Beautiful in its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DDF7B-A925-4036-B5DA-66175EC88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560" y="5290152"/>
            <a:ext cx="10918056" cy="660237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3:1-15</a:t>
            </a:r>
          </a:p>
        </p:txBody>
      </p:sp>
    </p:spTree>
    <p:extLst>
      <p:ext uri="{BB962C8B-B14F-4D97-AF65-F5344CB8AC3E}">
        <p14:creationId xmlns:p14="http://schemas.microsoft.com/office/powerpoint/2010/main" val="1310351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498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Britannic Bold</vt:lpstr>
      <vt:lpstr>Calibri</vt:lpstr>
      <vt:lpstr>Calibri Light</vt:lpstr>
      <vt:lpstr>Georgia</vt:lpstr>
      <vt:lpstr>Office Theme</vt:lpstr>
      <vt:lpstr>God Made Everything Beautiful in its Time</vt:lpstr>
      <vt:lpstr>Everything has its time</vt:lpstr>
      <vt:lpstr>Constant Change in Life</vt:lpstr>
      <vt:lpstr>What profit in all our labor?</vt:lpstr>
      <vt:lpstr>The God-given task</vt:lpstr>
      <vt:lpstr>Focus on Enjoyment</vt:lpstr>
      <vt:lpstr>Trust God’s Purpose</vt:lpstr>
      <vt:lpstr>God Made Everything Beautiful in its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2021-09-11T01:26:35Z</dcterms:created>
  <dcterms:modified xsi:type="dcterms:W3CDTF">2021-09-17T22:26:54Z</dcterms:modified>
</cp:coreProperties>
</file>