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8" r:id="rId4"/>
    <p:sldId id="279" r:id="rId5"/>
    <p:sldId id="283" r:id="rId6"/>
    <p:sldId id="281" r:id="rId7"/>
    <p:sldId id="282" r:id="rId8"/>
    <p:sldId id="280" r:id="rId9"/>
    <p:sldId id="284" r:id="rId10"/>
    <p:sldId id="28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04FF32-F131-40B0-909C-8DFDA1973041}" v="2024" dt="2021-10-24T17:39:53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86DC-977D-40A7-8488-C2607B885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733924"/>
            <a:ext cx="9144000" cy="8620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CCC0F-548F-41A6-BE50-8F33B3CC3A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686424"/>
            <a:ext cx="9144000" cy="7334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620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6FE2-FFAD-4639-9C6B-6DE61006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97695-E666-4440-9338-823D7972A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FEA2B-D6AB-42CA-B600-576A578E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DDCAD-53DE-4C14-A4A8-6B64C924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DAF72-D283-448A-B2CC-DDCC9B93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6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E36C1-202D-4786-81B6-7B2BFE297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F6E61-6FF3-4D28-9B6B-C48D96338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B745D-2659-43AB-B97A-6271EC92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2329F-C129-43FC-8399-22A3B2F6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C924D-4D32-4A12-9342-113E1E22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4EE1-BB6D-4541-B5DC-C5E68A65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C6085-E9B1-4922-A1BE-8DE5C085D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BC4D-8394-4CA3-8BC7-1D213A7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EFE57-44A1-4106-81DD-72367DE5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B2C30-9022-44A1-8D1D-91AD92A3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937C-F898-44E9-B5D2-DB9BA1394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AE4B2-37CF-4A5F-9700-694883E06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59A16-428A-47E3-9A47-DD10704C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29928-6AC3-4D3D-8556-56B3EC167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B481A-552A-4519-9888-FA860C016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9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0141-DEF1-426E-BF41-97F7E804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5254D-2531-4BA4-92C2-FFE262697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5FE9D-AF89-4207-B2F8-4D1558BDC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8F527-C22E-4731-9146-666CC656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8D7A2-3784-46B3-9C4E-819236582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5E063-7262-49A7-BC6F-6F48313D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2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E43C-8575-4F3B-93F3-4B5D8ED3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56FA7-9BBA-49FB-8650-687F0801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16799-6C44-4A6F-B1D4-E55DA4EEE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DBC5C-8769-470A-8657-45FB5DD49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979669-23A4-41B7-A9F4-F71C960C0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605A1C-82F0-4EA7-A9EF-3A6C4BAB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738F38-E031-4D9B-BDB6-02C804D6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EA996-6BDD-43F4-AAD7-FCBBC7CC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4C5B-088C-4E78-B47D-4A940B73E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B3529-57EA-4DD0-BA44-A05A8AD5E8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F7046-2BCF-4C8B-8FA4-4712F34E7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FBF92-7389-4284-AD2B-A89ACEE4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726CE-BE26-491C-BAB8-C2567925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B638B7-F046-41D7-A734-E0F653BD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F3EA5-633F-43A5-AC09-DD2A7E10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4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8546-422F-4694-A8FF-989A05E1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B59E7-5F33-451F-BF59-3A2367991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7F689-783C-4FA1-B99A-5ED0DBC70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225C2-3D55-4050-9DB1-F42772A0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F0F86-34DD-4A04-A338-61786F92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B2641-7F68-4BB4-B38A-C42243C3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4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8D68-82AC-4AD7-8796-8D81E4D4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6E761B-461E-4B19-B00A-CC0108CBD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FF264-C69C-4842-ACD9-B095365AB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287BB-9C07-40B0-837B-333C2483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A08D2E-8C23-4B45-BC6C-190257C7FD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A8325-2BD7-48F3-9839-9E554F0E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AEE96-0058-446F-B4EC-DE66462F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A26AD0-CFC3-41BB-8411-C7E88E31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0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6CFE0-7178-43A9-860B-DACF94FFD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250"/>
            <a:ext cx="695325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40071-19A2-4D97-9071-C7AD41EAE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3125"/>
            <a:ext cx="10515600" cy="403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966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3BA09-3166-4BF6-9B8A-7724CA62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988560"/>
            <a:ext cx="10515600" cy="699008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ritannic Bold" panose="020B0903060703020204" pitchFamily="34" charset="0"/>
              </a:rPr>
              <a:t>Life Ahead in the Hand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091C8-B890-49AA-BFB4-E4D2DAE4E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769864"/>
            <a:ext cx="10515600" cy="537508"/>
          </a:xfrm>
        </p:spPr>
        <p:txBody>
          <a:bodyPr anchor="ctr">
            <a:noAutofit/>
          </a:bodyPr>
          <a:lstStyle/>
          <a:p>
            <a:r>
              <a:rPr lang="en-US" dirty="0"/>
              <a:t>Ecclesiastes 9:1-18</a:t>
            </a:r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7" r="2" b="28856"/>
          <a:stretch/>
        </p:blipFill>
        <p:spPr>
          <a:xfrm>
            <a:off x="-1" y="0"/>
            <a:ext cx="12192001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2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8045209" cy="95622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solidFill>
                  <a:prstClr val="black"/>
                </a:solidFill>
              </a:rPr>
              <a:t>Wisdom is often wasted </a:t>
            </a:r>
            <a:r>
              <a:rPr lang="en-US" sz="3000" dirty="0">
                <a:solidFill>
                  <a:srgbClr val="FF0000"/>
                </a:solidFill>
              </a:rPr>
              <a:t>(v 16-18)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1819657"/>
            <a:ext cx="11613943" cy="4171776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9:16-18 </a:t>
            </a:r>
            <a:r>
              <a:rPr lang="en-US" sz="2800" dirty="0"/>
              <a:t>Then I said: “Wisdom </a:t>
            </a:r>
            <a:r>
              <a:rPr lang="en-US" sz="2800" i="1" dirty="0"/>
              <a:t>is</a:t>
            </a:r>
            <a:r>
              <a:rPr lang="en-US" sz="2800" dirty="0"/>
              <a:t> better than strength. Nevertheless the poor man’s wisdom </a:t>
            </a:r>
            <a:r>
              <a:rPr lang="en-US" sz="2800" i="1" dirty="0"/>
              <a:t>is</a:t>
            </a:r>
            <a:r>
              <a:rPr lang="en-US" sz="2800" dirty="0"/>
              <a:t> despised, And his words are not heard. </a:t>
            </a:r>
            <a:r>
              <a:rPr lang="en-US" sz="2800" baseline="30000" dirty="0"/>
              <a:t>17 </a:t>
            </a:r>
            <a:r>
              <a:rPr lang="en-US" sz="2800" dirty="0"/>
              <a:t>Words of the wise, </a:t>
            </a:r>
            <a:r>
              <a:rPr lang="en-US" sz="2800" i="1" dirty="0"/>
              <a:t>spoken</a:t>
            </a:r>
            <a:r>
              <a:rPr lang="en-US" sz="2800" dirty="0"/>
              <a:t> quietly, </a:t>
            </a:r>
            <a:r>
              <a:rPr lang="en-US" sz="2800" i="1" dirty="0"/>
              <a:t>should be</a:t>
            </a:r>
            <a:r>
              <a:rPr lang="en-US" sz="2800" dirty="0"/>
              <a:t> heard rather than the shout of a ruler of fools. </a:t>
            </a:r>
            <a:r>
              <a:rPr lang="en-US" sz="2800" baseline="30000" dirty="0"/>
              <a:t>18 </a:t>
            </a:r>
            <a:r>
              <a:rPr lang="en-US" sz="2800" dirty="0"/>
              <a:t>Wisdom </a:t>
            </a:r>
            <a:r>
              <a:rPr lang="en-US" sz="2800" i="1" dirty="0"/>
              <a:t>is</a:t>
            </a:r>
            <a:r>
              <a:rPr lang="en-US" sz="2800" dirty="0"/>
              <a:t> better than weapons of war;</a:t>
            </a:r>
            <a:br>
              <a:rPr lang="en-US" sz="2800" dirty="0"/>
            </a:br>
            <a:r>
              <a:rPr lang="en-US" sz="2800" dirty="0"/>
              <a:t>But one sinner destroys much good.”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Wisdom proves superior, yet people do not always respect it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Forceful people win out over the quiet voice of wisdom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One foolish act can destroy the good results of wisdom</a:t>
            </a:r>
          </a:p>
        </p:txBody>
      </p:sp>
    </p:spTree>
    <p:extLst>
      <p:ext uri="{BB962C8B-B14F-4D97-AF65-F5344CB8AC3E}">
        <p14:creationId xmlns:p14="http://schemas.microsoft.com/office/powerpoint/2010/main" val="283933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3BA09-3166-4BF6-9B8A-7724CA62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988560"/>
            <a:ext cx="10515600" cy="699008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ritannic Bold" panose="020B0903060703020204" pitchFamily="34" charset="0"/>
              </a:rPr>
              <a:t>Life Ahead in the Hand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091C8-B890-49AA-BFB4-E4D2DAE4E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769864"/>
            <a:ext cx="10515600" cy="537508"/>
          </a:xfrm>
        </p:spPr>
        <p:txBody>
          <a:bodyPr anchor="ctr">
            <a:noAutofit/>
          </a:bodyPr>
          <a:lstStyle/>
          <a:p>
            <a:r>
              <a:rPr lang="en-US" dirty="0"/>
              <a:t>Ecclesiastes 9:1-18</a:t>
            </a:r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7" r="2" b="28856"/>
          <a:stretch/>
        </p:blipFill>
        <p:spPr>
          <a:xfrm>
            <a:off x="-1" y="0"/>
            <a:ext cx="12192001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1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5946673" cy="82613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In the Hand of God </a:t>
            </a:r>
            <a:r>
              <a:rPr lang="en-US" sz="3000" dirty="0">
                <a:solidFill>
                  <a:srgbClr val="FF0000"/>
                </a:solidFill>
              </a:rPr>
              <a:t>( v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077495"/>
            <a:ext cx="10449101" cy="3913937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9:1 </a:t>
            </a:r>
            <a:r>
              <a:rPr lang="en-US" sz="3000" dirty="0"/>
              <a:t>For I considered all this in my heart, so that I could declare it all: that the righteous and the wise and their works </a:t>
            </a:r>
            <a:r>
              <a:rPr lang="en-US" sz="3000" i="1" dirty="0"/>
              <a:t>are</a:t>
            </a:r>
            <a:r>
              <a:rPr lang="en-US" sz="3000" dirty="0"/>
              <a:t> in the hand of God. People know neither love nor hatred </a:t>
            </a:r>
            <a:r>
              <a:rPr lang="en-US" sz="3000" i="1" dirty="0"/>
              <a:t>by</a:t>
            </a:r>
            <a:r>
              <a:rPr lang="en-US" sz="3000" dirty="0"/>
              <a:t> anything </a:t>
            </a:r>
            <a:r>
              <a:rPr lang="en-US" sz="3000" i="1" dirty="0"/>
              <a:t>they see</a:t>
            </a:r>
            <a:r>
              <a:rPr lang="en-US" sz="3000" dirty="0"/>
              <a:t> before them.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Put his heart into explaining meaning of life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Even the righteous &amp; wise are in hand of God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We cannot see what lies ahead (love or hatred)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911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7743457" cy="95622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Same Conditions for All </a:t>
            </a:r>
            <a:r>
              <a:rPr lang="en-US" sz="3000" dirty="0">
                <a:solidFill>
                  <a:srgbClr val="FF0000"/>
                </a:solidFill>
              </a:rPr>
              <a:t>( v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077495"/>
            <a:ext cx="10281459" cy="3913937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9:2 </a:t>
            </a:r>
            <a:r>
              <a:rPr lang="en-US" sz="3000" dirty="0"/>
              <a:t>One event </a:t>
            </a:r>
            <a:r>
              <a:rPr lang="en-US" sz="3000" i="1" dirty="0"/>
              <a:t>happens</a:t>
            </a:r>
            <a:r>
              <a:rPr lang="en-US" sz="3000" dirty="0"/>
              <a:t> to the righteous and the wicked; To the good, the clean, and the unclean; To him who sacrifices and him who does not sacrifice. As is the good, so </a:t>
            </a:r>
            <a:r>
              <a:rPr lang="en-US" sz="3000" i="1" dirty="0"/>
              <a:t>is</a:t>
            </a:r>
            <a:r>
              <a:rPr lang="en-US" sz="3000" dirty="0"/>
              <a:t> the sinner; He who takes an oath as </a:t>
            </a:r>
            <a:r>
              <a:rPr lang="en-US" sz="3000" i="1" dirty="0"/>
              <a:t>he</a:t>
            </a:r>
            <a:r>
              <a:rPr lang="en-US" sz="3000" dirty="0"/>
              <a:t> who fears an oath.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Righteous or wicked – each is part of human condition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Every individual will someday experience death</a:t>
            </a:r>
          </a:p>
        </p:txBody>
      </p:sp>
    </p:spTree>
    <p:extLst>
      <p:ext uri="{BB962C8B-B14F-4D97-AF65-F5344CB8AC3E}">
        <p14:creationId xmlns:p14="http://schemas.microsoft.com/office/powerpoint/2010/main" val="41923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8045209" cy="95622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The Sudden Reality of Death </a:t>
            </a:r>
            <a:r>
              <a:rPr lang="en-US" sz="3000" dirty="0">
                <a:solidFill>
                  <a:srgbClr val="FF0000"/>
                </a:solidFill>
              </a:rPr>
              <a:t>(v 3-4)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077495"/>
            <a:ext cx="10930683" cy="3913937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9:3-6 </a:t>
            </a:r>
            <a:r>
              <a:rPr lang="en-US" sz="2800" dirty="0"/>
              <a:t>This </a:t>
            </a:r>
            <a:r>
              <a:rPr lang="en-US" sz="2800" i="1" dirty="0"/>
              <a:t>is</a:t>
            </a:r>
            <a:r>
              <a:rPr lang="en-US" sz="2800" dirty="0"/>
              <a:t> an evil in all that is done under the sun: that one thing </a:t>
            </a:r>
            <a:r>
              <a:rPr lang="en-US" sz="2800" i="1" dirty="0"/>
              <a:t>happens</a:t>
            </a:r>
            <a:r>
              <a:rPr lang="en-US" sz="2800" dirty="0"/>
              <a:t> to all. Truly the hearts of the sons of men are full of evil; madness </a:t>
            </a:r>
            <a:r>
              <a:rPr lang="en-US" sz="2800" i="1" dirty="0"/>
              <a:t>is</a:t>
            </a:r>
            <a:r>
              <a:rPr lang="en-US" sz="2800" dirty="0"/>
              <a:t> in their hearts while they live, and after that </a:t>
            </a:r>
            <a:r>
              <a:rPr lang="en-US" sz="2800" i="1" dirty="0"/>
              <a:t>they go</a:t>
            </a:r>
            <a:r>
              <a:rPr lang="en-US" sz="2800" dirty="0"/>
              <a:t> to the dead. </a:t>
            </a:r>
            <a:r>
              <a:rPr lang="en-US" sz="2800" baseline="30000" dirty="0"/>
              <a:t>4 </a:t>
            </a:r>
            <a:r>
              <a:rPr lang="en-US" sz="2800" dirty="0"/>
              <a:t>But for him who is joined to all the living there is hope, for a living dog is better than a dead lion</a:t>
            </a:r>
            <a:r>
              <a:rPr lang="en-US" sz="3200" dirty="0"/>
              <a:t>.</a:t>
            </a:r>
            <a:r>
              <a:rPr lang="en-US" sz="3000" dirty="0"/>
              <a:t>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Death is an unavoidable evil that awaits everyone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Men’s hearts pursue madness all lifetime, then suddenly die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While alive there is always hope to be prepared</a:t>
            </a:r>
          </a:p>
        </p:txBody>
      </p:sp>
    </p:spTree>
    <p:extLst>
      <p:ext uri="{BB962C8B-B14F-4D97-AF65-F5344CB8AC3E}">
        <p14:creationId xmlns:p14="http://schemas.microsoft.com/office/powerpoint/2010/main" val="37653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8045209" cy="95622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Death ends our share in life </a:t>
            </a:r>
            <a:r>
              <a:rPr lang="en-US" sz="3000" dirty="0">
                <a:solidFill>
                  <a:srgbClr val="FF0000"/>
                </a:solidFill>
              </a:rPr>
              <a:t>(v 5-6)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82" y="1819657"/>
            <a:ext cx="11242689" cy="4171776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9:5-6 </a:t>
            </a:r>
            <a:r>
              <a:rPr lang="en-US" sz="2800" dirty="0"/>
              <a:t>For the living know that they will die; But the dead know nothing, And they have no more reward, For the memory of them is forgotten. </a:t>
            </a:r>
            <a:r>
              <a:rPr lang="en-US" sz="2800" baseline="30000" dirty="0"/>
              <a:t>6 </a:t>
            </a:r>
            <a:r>
              <a:rPr lang="en-US" sz="2800" dirty="0"/>
              <a:t>Also their love, their hatred, and their envy have now perished; Nevermore will they have a share In anything done under the sun.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The dead are quickly forgotten (life goes on)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Our time to participate in God’s gifts is now (this lifetime)</a:t>
            </a:r>
          </a:p>
        </p:txBody>
      </p:sp>
    </p:spTree>
    <p:extLst>
      <p:ext uri="{BB962C8B-B14F-4D97-AF65-F5344CB8AC3E}">
        <p14:creationId xmlns:p14="http://schemas.microsoft.com/office/powerpoint/2010/main" val="399080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8045209" cy="95622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The Urgency of Living </a:t>
            </a:r>
            <a:r>
              <a:rPr lang="en-US" sz="3000" dirty="0">
                <a:solidFill>
                  <a:srgbClr val="FF0000"/>
                </a:solidFill>
              </a:rPr>
              <a:t>(v 7-9)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82" y="1819657"/>
            <a:ext cx="11242689" cy="4171776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9:7-9 </a:t>
            </a:r>
            <a:r>
              <a:rPr lang="en-US" sz="2800" dirty="0"/>
              <a:t>Go, eat your bread with joy, And drink your wine with a merry heart; For God has already accepted your works. </a:t>
            </a:r>
            <a:r>
              <a:rPr lang="en-US" sz="2800" baseline="30000" dirty="0"/>
              <a:t>8 </a:t>
            </a:r>
            <a:r>
              <a:rPr lang="en-US" sz="2800" dirty="0"/>
              <a:t>Let your garments always be white, And let your head lack no oil.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Enjoy things God approves (food, work, clothing, oil, marriage)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2800" baseline="30000" dirty="0"/>
              <a:t>9 </a:t>
            </a:r>
            <a:r>
              <a:rPr lang="en-US" sz="2800" dirty="0"/>
              <a:t>Live joyfully with the wife whom you love all the days of your vain life which He has given you under the sun, all your days of vanity; for that </a:t>
            </a:r>
            <a:r>
              <a:rPr lang="en-US" sz="2800" i="1" dirty="0"/>
              <a:t>is</a:t>
            </a:r>
            <a:r>
              <a:rPr lang="en-US" sz="2800" dirty="0"/>
              <a:t> your portion in life, and in the labor which you perform under the sun.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Marriage is a gift of God.. Live joyfully with companion</a:t>
            </a:r>
          </a:p>
        </p:txBody>
      </p:sp>
    </p:spTree>
    <p:extLst>
      <p:ext uri="{BB962C8B-B14F-4D97-AF65-F5344CB8AC3E}">
        <p14:creationId xmlns:p14="http://schemas.microsoft.com/office/powerpoint/2010/main" val="36967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8045209" cy="95622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The Dignity of Work </a:t>
            </a:r>
            <a:r>
              <a:rPr lang="en-US" sz="3000" dirty="0">
                <a:solidFill>
                  <a:srgbClr val="FF0000"/>
                </a:solidFill>
              </a:rPr>
              <a:t>(v 10)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82" y="1819657"/>
            <a:ext cx="11242689" cy="4171776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9:10 </a:t>
            </a:r>
            <a:r>
              <a:rPr lang="en-US" sz="2800" dirty="0"/>
              <a:t>Whatever your hand finds to do, do </a:t>
            </a:r>
            <a:r>
              <a:rPr lang="en-US" sz="2800" i="1" dirty="0"/>
              <a:t>it</a:t>
            </a:r>
            <a:r>
              <a:rPr lang="en-US" sz="2800" dirty="0"/>
              <a:t> with your might; for </a:t>
            </a:r>
            <a:r>
              <a:rPr lang="en-US" sz="2800" i="1" dirty="0"/>
              <a:t>there is</a:t>
            </a:r>
            <a:r>
              <a:rPr lang="en-US" sz="2800" dirty="0"/>
              <a:t> no work or device or knowledge or wisdom in the grave where you are going.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Work is part of the joy to experience in life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The grave (</a:t>
            </a:r>
            <a:r>
              <a:rPr lang="en-US" sz="2800" dirty="0" err="1"/>
              <a:t>Sheol</a:t>
            </a:r>
            <a:r>
              <a:rPr lang="en-US" sz="2800" dirty="0"/>
              <a:t>) has no opportunity for activity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Enjoy God’s gifts here..</a:t>
            </a:r>
          </a:p>
        </p:txBody>
      </p:sp>
    </p:spTree>
    <p:extLst>
      <p:ext uri="{BB962C8B-B14F-4D97-AF65-F5344CB8AC3E}">
        <p14:creationId xmlns:p14="http://schemas.microsoft.com/office/powerpoint/2010/main" val="8038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8045209" cy="95622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solidFill>
                  <a:prstClr val="black"/>
                </a:solidFill>
              </a:rPr>
              <a:t>Untimely Events of life </a:t>
            </a:r>
            <a:r>
              <a:rPr lang="en-US" sz="3000" dirty="0">
                <a:solidFill>
                  <a:srgbClr val="FF0000"/>
                </a:solidFill>
              </a:rPr>
              <a:t>(v 11-12)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1819657"/>
            <a:ext cx="11613943" cy="4171776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9:11-12 </a:t>
            </a:r>
            <a:r>
              <a:rPr lang="en-US" sz="2800" dirty="0"/>
              <a:t>I returned and saw under the sun that—The race </a:t>
            </a:r>
            <a:r>
              <a:rPr lang="en-US" sz="2800" i="1" dirty="0"/>
              <a:t>is</a:t>
            </a:r>
            <a:r>
              <a:rPr lang="en-US" sz="2800" dirty="0"/>
              <a:t> not to the swift, Nor the battle to the strong, Nor bread to the wise, Nor riches to men of understanding, Nor favor to men of skill; But time and chance happen to them all. </a:t>
            </a:r>
            <a:r>
              <a:rPr lang="en-US" sz="2800" baseline="30000" dirty="0"/>
              <a:t>12 </a:t>
            </a:r>
            <a:r>
              <a:rPr lang="en-US" sz="2800" dirty="0"/>
              <a:t>For man also does not know his time: Like fish taken in a cruel net, Like birds caught in a snare, So the sons of men </a:t>
            </a:r>
            <a:r>
              <a:rPr lang="en-US" sz="2800" i="1" dirty="0"/>
              <a:t>are</a:t>
            </a:r>
            <a:r>
              <a:rPr lang="en-US" sz="2800" dirty="0"/>
              <a:t> snared in an evil time, When it falls suddenly upon them.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No guarantee the swiftest runner will win the race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Time and chance happen to all (timely events, misfortune)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People can be trapped by circumstances </a:t>
            </a:r>
          </a:p>
        </p:txBody>
      </p:sp>
    </p:spTree>
    <p:extLst>
      <p:ext uri="{BB962C8B-B14F-4D97-AF65-F5344CB8AC3E}">
        <p14:creationId xmlns:p14="http://schemas.microsoft.com/office/powerpoint/2010/main" val="25399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ke surrounded by trees and mountains&#10;&#10;Description automatically generated with medium confidence">
            <a:extLst>
              <a:ext uri="{FF2B5EF4-FFF2-40B4-BE49-F238E27FC236}">
                <a16:creationId xmlns:a16="http://schemas.microsoft.com/office/drawing/2014/main" id="{1201769C-5719-44A2-B50C-6D7EB9D4C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DF81D-92B8-4E66-BBEE-29C9000F9BE9}"/>
              </a:ext>
            </a:extLst>
          </p:cNvPr>
          <p:cNvSpPr/>
          <p:nvPr/>
        </p:nvSpPr>
        <p:spPr>
          <a:xfrm>
            <a:off x="0" y="0"/>
            <a:ext cx="4198289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2C757-487F-4D95-B3BB-102CC86DC427}"/>
              </a:ext>
            </a:extLst>
          </p:cNvPr>
          <p:cNvSpPr/>
          <p:nvPr/>
        </p:nvSpPr>
        <p:spPr>
          <a:xfrm>
            <a:off x="4277833" y="0"/>
            <a:ext cx="7914167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0C453-0A68-493A-90AD-92BE35720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151" y="625683"/>
            <a:ext cx="8045209" cy="95622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solidFill>
                  <a:prstClr val="black"/>
                </a:solidFill>
              </a:rPr>
              <a:t>Superiority of Wisdom </a:t>
            </a:r>
            <a:r>
              <a:rPr lang="en-US" sz="3000" dirty="0">
                <a:solidFill>
                  <a:srgbClr val="FF0000"/>
                </a:solidFill>
              </a:rPr>
              <a:t>(v 13-15)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EAF6B-794C-46A6-AAD5-3F1F9139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1819657"/>
            <a:ext cx="11613943" cy="4171776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9:13-15 </a:t>
            </a:r>
            <a:r>
              <a:rPr lang="en-US" sz="2800" dirty="0"/>
              <a:t>This wisdom I have also seen under the sun, and it </a:t>
            </a:r>
            <a:r>
              <a:rPr lang="en-US" sz="2800" i="1" dirty="0"/>
              <a:t>seemed</a:t>
            </a:r>
            <a:r>
              <a:rPr lang="en-US" sz="2800" dirty="0"/>
              <a:t> great to me: </a:t>
            </a:r>
            <a:r>
              <a:rPr lang="en-US" sz="2800" baseline="30000" dirty="0"/>
              <a:t>14 </a:t>
            </a:r>
            <a:r>
              <a:rPr lang="en-US" sz="2800" i="1" dirty="0"/>
              <a:t>There was</a:t>
            </a:r>
            <a:r>
              <a:rPr lang="en-US" sz="2800" dirty="0"/>
              <a:t> a little city with few men in it; and a great king came against it, besieged it, and built great snares around it. </a:t>
            </a:r>
            <a:r>
              <a:rPr lang="en-US" sz="2800" baseline="30000" dirty="0"/>
              <a:t>15 </a:t>
            </a:r>
            <a:r>
              <a:rPr lang="en-US" sz="2800" dirty="0"/>
              <a:t>Now there was found in it a poor wise man, and he by his wisdom delivered the city. Yet no one remembered that same poor man.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Besieged city was delivered by a wise man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Yet the wise man was not remembered</a:t>
            </a:r>
          </a:p>
        </p:txBody>
      </p:sp>
    </p:spTree>
    <p:extLst>
      <p:ext uri="{BB962C8B-B14F-4D97-AF65-F5344CB8AC3E}">
        <p14:creationId xmlns:p14="http://schemas.microsoft.com/office/powerpoint/2010/main" val="410256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918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Britannic Bold</vt:lpstr>
      <vt:lpstr>Calibri</vt:lpstr>
      <vt:lpstr>Georgia</vt:lpstr>
      <vt:lpstr>Office Theme</vt:lpstr>
      <vt:lpstr>Life Ahead in the Hand of God</vt:lpstr>
      <vt:lpstr>In the Hand of God ( v 1)</vt:lpstr>
      <vt:lpstr>Same Conditions for All ( v 2)</vt:lpstr>
      <vt:lpstr>The Sudden Reality of Death (v 3-4)</vt:lpstr>
      <vt:lpstr>Death ends our share in life (v 5-6)</vt:lpstr>
      <vt:lpstr>The Urgency of Living (v 7-9)</vt:lpstr>
      <vt:lpstr>The Dignity of Work (v 10)</vt:lpstr>
      <vt:lpstr>Untimely Events of life (v 11-12)</vt:lpstr>
      <vt:lpstr>Superiority of Wisdom (v 13-15)</vt:lpstr>
      <vt:lpstr>Wisdom is often wasted (v 16-18)</vt:lpstr>
      <vt:lpstr>Life Ahead in the Hand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2021-10-22T18:59:25Z</dcterms:created>
  <dcterms:modified xsi:type="dcterms:W3CDTF">2021-11-01T16:14:22Z</dcterms:modified>
</cp:coreProperties>
</file>