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7" r:id="rId3"/>
    <p:sldId id="260" r:id="rId4"/>
    <p:sldId id="259" r:id="rId5"/>
    <p:sldId id="262" r:id="rId6"/>
    <p:sldId id="261"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CFEB19-0FFE-4970-84FA-21F136B01E9D}" v="1982" dt="2022-06-05T17:38:08.7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855" autoAdjust="0"/>
    <p:restoredTop sz="94660"/>
  </p:normalViewPr>
  <p:slideViewPr>
    <p:cSldViewPr snapToGrid="0">
      <p:cViewPr varScale="1">
        <p:scale>
          <a:sx n="63" d="100"/>
          <a:sy n="63" d="100"/>
        </p:scale>
        <p:origin x="348"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2D1FC7-1251-420A-B9FE-7352B1F9CA16}" type="datetimeFigureOut">
              <a:rPr lang="en-US" smtClean="0"/>
              <a:t>7/16/2022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4E8D63-0E21-4948-9975-4A0458DCF864}" type="slidenum">
              <a:rPr lang="en-US" smtClean="0"/>
              <a:t>‹#›</a:t>
            </a:fld>
            <a:endParaRPr lang="en-US"/>
          </a:p>
        </p:txBody>
      </p:sp>
    </p:spTree>
    <p:extLst>
      <p:ext uri="{BB962C8B-B14F-4D97-AF65-F5344CB8AC3E}">
        <p14:creationId xmlns:p14="http://schemas.microsoft.com/office/powerpoint/2010/main" val="1124021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B38D1-4B78-8DB1-D30D-753A141C7BFC}"/>
              </a:ext>
            </a:extLst>
          </p:cNvPr>
          <p:cNvSpPr>
            <a:spLocks noGrp="1"/>
          </p:cNvSpPr>
          <p:nvPr>
            <p:ph type="ctrTitle" hasCustomPrompt="1"/>
          </p:nvPr>
        </p:nvSpPr>
        <p:spPr>
          <a:xfrm>
            <a:off x="1524000" y="5255005"/>
            <a:ext cx="9144000" cy="603607"/>
          </a:xfrm>
        </p:spPr>
        <p:txBody>
          <a:bodyPr anchor="ctr">
            <a:normAutofit/>
          </a:bodyPr>
          <a:lstStyle>
            <a:lvl1pPr algn="ctr">
              <a:defRPr sz="4400"/>
            </a:lvl1pPr>
          </a:lstStyle>
          <a:p>
            <a:r>
              <a:rPr lang="en-US" dirty="0"/>
              <a:t>Master title style</a:t>
            </a:r>
          </a:p>
        </p:txBody>
      </p:sp>
      <p:sp>
        <p:nvSpPr>
          <p:cNvPr id="3" name="Subtitle 2">
            <a:extLst>
              <a:ext uri="{FF2B5EF4-FFF2-40B4-BE49-F238E27FC236}">
                <a16:creationId xmlns:a16="http://schemas.microsoft.com/office/drawing/2014/main" id="{C90B7FDD-BB42-4728-29B6-C21A5159E00D}"/>
              </a:ext>
            </a:extLst>
          </p:cNvPr>
          <p:cNvSpPr>
            <a:spLocks noGrp="1"/>
          </p:cNvSpPr>
          <p:nvPr>
            <p:ph type="subTitle" idx="1" hasCustomPrompt="1"/>
          </p:nvPr>
        </p:nvSpPr>
        <p:spPr>
          <a:xfrm>
            <a:off x="1524000" y="5976096"/>
            <a:ext cx="9144000" cy="603607"/>
          </a:xfr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Master subtitle style</a:t>
            </a:r>
          </a:p>
        </p:txBody>
      </p:sp>
    </p:spTree>
    <p:extLst>
      <p:ext uri="{BB962C8B-B14F-4D97-AF65-F5344CB8AC3E}">
        <p14:creationId xmlns:p14="http://schemas.microsoft.com/office/powerpoint/2010/main" val="2876321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8C894-5C26-80F3-779A-BD51A3021F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4B7ECA-BCCF-EB49-CBA0-B8A585CE45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46BDA9-C2E9-EC89-2081-B2B72F38DAFF}"/>
              </a:ext>
            </a:extLst>
          </p:cNvPr>
          <p:cNvSpPr>
            <a:spLocks noGrp="1"/>
          </p:cNvSpPr>
          <p:nvPr>
            <p:ph type="dt" sz="half" idx="10"/>
          </p:nvPr>
        </p:nvSpPr>
        <p:spPr>
          <a:xfrm>
            <a:off x="838200" y="6356350"/>
            <a:ext cx="2743200" cy="365125"/>
          </a:xfrm>
          <a:prstGeom prst="rect">
            <a:avLst/>
          </a:prstGeom>
        </p:spPr>
        <p:txBody>
          <a:bodyPr/>
          <a:lstStyle/>
          <a:p>
            <a:fld id="{1DFC630A-F3AC-4944-AE5A-BAECF45423CD}" type="datetimeFigureOut">
              <a:rPr lang="en-US" smtClean="0"/>
              <a:t>7/16/2022</a:t>
            </a:fld>
            <a:endParaRPr lang="en-US"/>
          </a:p>
        </p:txBody>
      </p:sp>
      <p:sp>
        <p:nvSpPr>
          <p:cNvPr id="5" name="Footer Placeholder 4">
            <a:extLst>
              <a:ext uri="{FF2B5EF4-FFF2-40B4-BE49-F238E27FC236}">
                <a16:creationId xmlns:a16="http://schemas.microsoft.com/office/drawing/2014/main" id="{541AC235-EECD-E0DE-1E55-EE704FA49B6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302ED75-B6CD-2D9A-4787-9D940E6142BB}"/>
              </a:ext>
            </a:extLst>
          </p:cNvPr>
          <p:cNvSpPr>
            <a:spLocks noGrp="1"/>
          </p:cNvSpPr>
          <p:nvPr>
            <p:ph type="sldNum" sz="quarter" idx="12"/>
          </p:nvPr>
        </p:nvSpPr>
        <p:spPr>
          <a:xfrm>
            <a:off x="8610600" y="6356350"/>
            <a:ext cx="2743200" cy="365125"/>
          </a:xfrm>
          <a:prstGeom prst="rect">
            <a:avLst/>
          </a:prstGeom>
        </p:spPr>
        <p:txBody>
          <a:bodyPr/>
          <a:lstStyle/>
          <a:p>
            <a:fld id="{76872FC3-DB55-475B-9F1A-152FD408A83A}" type="slidenum">
              <a:rPr lang="en-US" smtClean="0"/>
              <a:t>‹#›</a:t>
            </a:fld>
            <a:endParaRPr lang="en-US"/>
          </a:p>
        </p:txBody>
      </p:sp>
    </p:spTree>
    <p:extLst>
      <p:ext uri="{BB962C8B-B14F-4D97-AF65-F5344CB8AC3E}">
        <p14:creationId xmlns:p14="http://schemas.microsoft.com/office/powerpoint/2010/main" val="1760937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E2E868-5546-3104-D5C2-89F7FEC88A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EAC78A-B19F-679A-B9E9-C508C37E38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4D7CBB-4E1F-3010-91E8-957C5F4E56F3}"/>
              </a:ext>
            </a:extLst>
          </p:cNvPr>
          <p:cNvSpPr>
            <a:spLocks noGrp="1"/>
          </p:cNvSpPr>
          <p:nvPr>
            <p:ph type="dt" sz="half" idx="10"/>
          </p:nvPr>
        </p:nvSpPr>
        <p:spPr>
          <a:xfrm>
            <a:off x="838200" y="6356350"/>
            <a:ext cx="2743200" cy="365125"/>
          </a:xfrm>
          <a:prstGeom prst="rect">
            <a:avLst/>
          </a:prstGeom>
        </p:spPr>
        <p:txBody>
          <a:bodyPr/>
          <a:lstStyle/>
          <a:p>
            <a:fld id="{1DFC630A-F3AC-4944-AE5A-BAECF45423CD}" type="datetimeFigureOut">
              <a:rPr lang="en-US" smtClean="0"/>
              <a:t>7/16/2022</a:t>
            </a:fld>
            <a:endParaRPr lang="en-US"/>
          </a:p>
        </p:txBody>
      </p:sp>
      <p:sp>
        <p:nvSpPr>
          <p:cNvPr id="5" name="Footer Placeholder 4">
            <a:extLst>
              <a:ext uri="{FF2B5EF4-FFF2-40B4-BE49-F238E27FC236}">
                <a16:creationId xmlns:a16="http://schemas.microsoft.com/office/drawing/2014/main" id="{560D05F5-8C26-2B40-70DD-D789E863BCF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6017431-CDC3-E359-CD65-42C1C5F8F830}"/>
              </a:ext>
            </a:extLst>
          </p:cNvPr>
          <p:cNvSpPr>
            <a:spLocks noGrp="1"/>
          </p:cNvSpPr>
          <p:nvPr>
            <p:ph type="sldNum" sz="quarter" idx="12"/>
          </p:nvPr>
        </p:nvSpPr>
        <p:spPr>
          <a:xfrm>
            <a:off x="8610600" y="6356350"/>
            <a:ext cx="2743200" cy="365125"/>
          </a:xfrm>
          <a:prstGeom prst="rect">
            <a:avLst/>
          </a:prstGeom>
        </p:spPr>
        <p:txBody>
          <a:bodyPr/>
          <a:lstStyle/>
          <a:p>
            <a:fld id="{76872FC3-DB55-475B-9F1A-152FD408A83A}" type="slidenum">
              <a:rPr lang="en-US" smtClean="0"/>
              <a:t>‹#›</a:t>
            </a:fld>
            <a:endParaRPr lang="en-US"/>
          </a:p>
        </p:txBody>
      </p:sp>
    </p:spTree>
    <p:extLst>
      <p:ext uri="{BB962C8B-B14F-4D97-AF65-F5344CB8AC3E}">
        <p14:creationId xmlns:p14="http://schemas.microsoft.com/office/powerpoint/2010/main" val="4036774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1F65D-508B-FFE3-3BAA-46586C43AF96}"/>
              </a:ext>
            </a:extLst>
          </p:cNvPr>
          <p:cNvSpPr>
            <a:spLocks noGrp="1"/>
          </p:cNvSpPr>
          <p:nvPr>
            <p:ph type="title" hasCustomPrompt="1"/>
          </p:nvPr>
        </p:nvSpPr>
        <p:spPr/>
        <p:txBody>
          <a:bodyPr/>
          <a:lstStyle/>
          <a:p>
            <a:r>
              <a:rPr lang="en-US" dirty="0"/>
              <a:t>Master title style</a:t>
            </a:r>
          </a:p>
        </p:txBody>
      </p:sp>
      <p:sp>
        <p:nvSpPr>
          <p:cNvPr id="3" name="Content Placeholder 2">
            <a:extLst>
              <a:ext uri="{FF2B5EF4-FFF2-40B4-BE49-F238E27FC236}">
                <a16:creationId xmlns:a16="http://schemas.microsoft.com/office/drawing/2014/main" id="{ED7287D3-E26C-3955-3C97-96D924658977}"/>
              </a:ext>
            </a:extLst>
          </p:cNvPr>
          <p:cNvSpPr>
            <a:spLocks noGrp="1"/>
          </p:cNvSpPr>
          <p:nvPr>
            <p:ph idx="1" hasCustomPrompt="1"/>
          </p:nvPr>
        </p:nvSpPr>
        <p:spPr/>
        <p:txBody>
          <a:bodyPr/>
          <a:lstStyle/>
          <a:p>
            <a:pPr lvl="0"/>
            <a:r>
              <a:rPr lang="en-US" dirty="0"/>
              <a:t>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460502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36578-18CD-A921-AF85-148F059FEB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A5780B-59C2-6575-4A73-FA389E6266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603A6A-B129-B650-7978-BA241C856A6E}"/>
              </a:ext>
            </a:extLst>
          </p:cNvPr>
          <p:cNvSpPr>
            <a:spLocks noGrp="1"/>
          </p:cNvSpPr>
          <p:nvPr>
            <p:ph type="dt" sz="half" idx="10"/>
          </p:nvPr>
        </p:nvSpPr>
        <p:spPr>
          <a:xfrm>
            <a:off x="838200" y="6356350"/>
            <a:ext cx="2743200" cy="365125"/>
          </a:xfrm>
          <a:prstGeom prst="rect">
            <a:avLst/>
          </a:prstGeom>
        </p:spPr>
        <p:txBody>
          <a:bodyPr/>
          <a:lstStyle/>
          <a:p>
            <a:fld id="{1DFC630A-F3AC-4944-AE5A-BAECF45423CD}" type="datetimeFigureOut">
              <a:rPr lang="en-US" smtClean="0"/>
              <a:t>7/16/2022</a:t>
            </a:fld>
            <a:endParaRPr lang="en-US"/>
          </a:p>
        </p:txBody>
      </p:sp>
      <p:sp>
        <p:nvSpPr>
          <p:cNvPr id="5" name="Footer Placeholder 4">
            <a:extLst>
              <a:ext uri="{FF2B5EF4-FFF2-40B4-BE49-F238E27FC236}">
                <a16:creationId xmlns:a16="http://schemas.microsoft.com/office/drawing/2014/main" id="{DF04E3BB-3C4A-1A26-E0B8-8AFBD62C965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224B8C5-6F78-02D3-96C4-567796BA9F47}"/>
              </a:ext>
            </a:extLst>
          </p:cNvPr>
          <p:cNvSpPr>
            <a:spLocks noGrp="1"/>
          </p:cNvSpPr>
          <p:nvPr>
            <p:ph type="sldNum" sz="quarter" idx="12"/>
          </p:nvPr>
        </p:nvSpPr>
        <p:spPr>
          <a:xfrm>
            <a:off x="8610600" y="6356350"/>
            <a:ext cx="2743200" cy="365125"/>
          </a:xfrm>
          <a:prstGeom prst="rect">
            <a:avLst/>
          </a:prstGeom>
        </p:spPr>
        <p:txBody>
          <a:bodyPr/>
          <a:lstStyle/>
          <a:p>
            <a:fld id="{76872FC3-DB55-475B-9F1A-152FD408A83A}" type="slidenum">
              <a:rPr lang="en-US" smtClean="0"/>
              <a:t>‹#›</a:t>
            </a:fld>
            <a:endParaRPr lang="en-US"/>
          </a:p>
        </p:txBody>
      </p:sp>
    </p:spTree>
    <p:extLst>
      <p:ext uri="{BB962C8B-B14F-4D97-AF65-F5344CB8AC3E}">
        <p14:creationId xmlns:p14="http://schemas.microsoft.com/office/powerpoint/2010/main" val="591867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6CA58-C398-1271-6DEC-2829525922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A79DDE-E648-5670-DE65-CDD3CD21A4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02DBE1-4799-1801-CFAE-9401BEC617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FD6E0A-3CC2-4365-DE15-ACA79EF9C2F5}"/>
              </a:ext>
            </a:extLst>
          </p:cNvPr>
          <p:cNvSpPr>
            <a:spLocks noGrp="1"/>
          </p:cNvSpPr>
          <p:nvPr>
            <p:ph type="dt" sz="half" idx="10"/>
          </p:nvPr>
        </p:nvSpPr>
        <p:spPr>
          <a:xfrm>
            <a:off x="838200" y="6356350"/>
            <a:ext cx="2743200" cy="365125"/>
          </a:xfrm>
          <a:prstGeom prst="rect">
            <a:avLst/>
          </a:prstGeom>
        </p:spPr>
        <p:txBody>
          <a:bodyPr/>
          <a:lstStyle/>
          <a:p>
            <a:fld id="{1DFC630A-F3AC-4944-AE5A-BAECF45423CD}" type="datetimeFigureOut">
              <a:rPr lang="en-US" smtClean="0"/>
              <a:t>7/16/2022</a:t>
            </a:fld>
            <a:endParaRPr lang="en-US"/>
          </a:p>
        </p:txBody>
      </p:sp>
      <p:sp>
        <p:nvSpPr>
          <p:cNvPr id="6" name="Footer Placeholder 5">
            <a:extLst>
              <a:ext uri="{FF2B5EF4-FFF2-40B4-BE49-F238E27FC236}">
                <a16:creationId xmlns:a16="http://schemas.microsoft.com/office/drawing/2014/main" id="{4F002CD4-9B7B-EE3D-0495-F69C61BE137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B96A386-96E7-B396-0DED-B3F874C5BC68}"/>
              </a:ext>
            </a:extLst>
          </p:cNvPr>
          <p:cNvSpPr>
            <a:spLocks noGrp="1"/>
          </p:cNvSpPr>
          <p:nvPr>
            <p:ph type="sldNum" sz="quarter" idx="12"/>
          </p:nvPr>
        </p:nvSpPr>
        <p:spPr>
          <a:xfrm>
            <a:off x="8610600" y="6356350"/>
            <a:ext cx="2743200" cy="365125"/>
          </a:xfrm>
          <a:prstGeom prst="rect">
            <a:avLst/>
          </a:prstGeom>
        </p:spPr>
        <p:txBody>
          <a:bodyPr/>
          <a:lstStyle/>
          <a:p>
            <a:fld id="{76872FC3-DB55-475B-9F1A-152FD408A83A}" type="slidenum">
              <a:rPr lang="en-US" smtClean="0"/>
              <a:t>‹#›</a:t>
            </a:fld>
            <a:endParaRPr lang="en-US"/>
          </a:p>
        </p:txBody>
      </p:sp>
    </p:spTree>
    <p:extLst>
      <p:ext uri="{BB962C8B-B14F-4D97-AF65-F5344CB8AC3E}">
        <p14:creationId xmlns:p14="http://schemas.microsoft.com/office/powerpoint/2010/main" val="3497970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214FC-85F1-2CC1-317F-5AFD8EF83D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D60BFF-1309-E4D1-09EA-85BC994264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3907A5-394E-DEB1-F259-21BA252185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DE575A-8B44-FE04-85E7-9B4EA67D93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10401A-F046-D9AA-9842-64E29D04DE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6D0D92-ADB1-5EF4-EEDF-F0158511C6C9}"/>
              </a:ext>
            </a:extLst>
          </p:cNvPr>
          <p:cNvSpPr>
            <a:spLocks noGrp="1"/>
          </p:cNvSpPr>
          <p:nvPr>
            <p:ph type="dt" sz="half" idx="10"/>
          </p:nvPr>
        </p:nvSpPr>
        <p:spPr>
          <a:xfrm>
            <a:off x="838200" y="6356350"/>
            <a:ext cx="2743200" cy="365125"/>
          </a:xfrm>
          <a:prstGeom prst="rect">
            <a:avLst/>
          </a:prstGeom>
        </p:spPr>
        <p:txBody>
          <a:bodyPr/>
          <a:lstStyle/>
          <a:p>
            <a:fld id="{1DFC630A-F3AC-4944-AE5A-BAECF45423CD}" type="datetimeFigureOut">
              <a:rPr lang="en-US" smtClean="0"/>
              <a:t>7/16/2022</a:t>
            </a:fld>
            <a:endParaRPr lang="en-US"/>
          </a:p>
        </p:txBody>
      </p:sp>
      <p:sp>
        <p:nvSpPr>
          <p:cNvPr id="8" name="Footer Placeholder 7">
            <a:extLst>
              <a:ext uri="{FF2B5EF4-FFF2-40B4-BE49-F238E27FC236}">
                <a16:creationId xmlns:a16="http://schemas.microsoft.com/office/drawing/2014/main" id="{7C5DD044-DF70-F7C3-B267-F598A0979C9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21E22305-9A1C-0ACE-D896-0DCFD6EAF786}"/>
              </a:ext>
            </a:extLst>
          </p:cNvPr>
          <p:cNvSpPr>
            <a:spLocks noGrp="1"/>
          </p:cNvSpPr>
          <p:nvPr>
            <p:ph type="sldNum" sz="quarter" idx="12"/>
          </p:nvPr>
        </p:nvSpPr>
        <p:spPr>
          <a:xfrm>
            <a:off x="8610600" y="6356350"/>
            <a:ext cx="2743200" cy="365125"/>
          </a:xfrm>
          <a:prstGeom prst="rect">
            <a:avLst/>
          </a:prstGeom>
        </p:spPr>
        <p:txBody>
          <a:bodyPr/>
          <a:lstStyle/>
          <a:p>
            <a:fld id="{76872FC3-DB55-475B-9F1A-152FD408A83A}" type="slidenum">
              <a:rPr lang="en-US" smtClean="0"/>
              <a:t>‹#›</a:t>
            </a:fld>
            <a:endParaRPr lang="en-US"/>
          </a:p>
        </p:txBody>
      </p:sp>
    </p:spTree>
    <p:extLst>
      <p:ext uri="{BB962C8B-B14F-4D97-AF65-F5344CB8AC3E}">
        <p14:creationId xmlns:p14="http://schemas.microsoft.com/office/powerpoint/2010/main" val="1384697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22385-524D-B99A-1E43-0D0591B9BE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3A03F9-F15D-1AEF-94C5-83670CBCFB98}"/>
              </a:ext>
            </a:extLst>
          </p:cNvPr>
          <p:cNvSpPr>
            <a:spLocks noGrp="1"/>
          </p:cNvSpPr>
          <p:nvPr>
            <p:ph type="dt" sz="half" idx="10"/>
          </p:nvPr>
        </p:nvSpPr>
        <p:spPr>
          <a:xfrm>
            <a:off x="838200" y="6356350"/>
            <a:ext cx="2743200" cy="365125"/>
          </a:xfrm>
          <a:prstGeom prst="rect">
            <a:avLst/>
          </a:prstGeom>
        </p:spPr>
        <p:txBody>
          <a:bodyPr/>
          <a:lstStyle/>
          <a:p>
            <a:fld id="{1DFC630A-F3AC-4944-AE5A-BAECF45423CD}" type="datetimeFigureOut">
              <a:rPr lang="en-US" smtClean="0"/>
              <a:t>7/16/2022</a:t>
            </a:fld>
            <a:endParaRPr lang="en-US"/>
          </a:p>
        </p:txBody>
      </p:sp>
      <p:sp>
        <p:nvSpPr>
          <p:cNvPr id="4" name="Footer Placeholder 3">
            <a:extLst>
              <a:ext uri="{FF2B5EF4-FFF2-40B4-BE49-F238E27FC236}">
                <a16:creationId xmlns:a16="http://schemas.microsoft.com/office/drawing/2014/main" id="{2E2191EE-D832-BB6C-F7A1-8EFE8925D3D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CEE8C37C-0F8F-4F16-9D75-3DA9417B2BD2}"/>
              </a:ext>
            </a:extLst>
          </p:cNvPr>
          <p:cNvSpPr>
            <a:spLocks noGrp="1"/>
          </p:cNvSpPr>
          <p:nvPr>
            <p:ph type="sldNum" sz="quarter" idx="12"/>
          </p:nvPr>
        </p:nvSpPr>
        <p:spPr>
          <a:xfrm>
            <a:off x="8610600" y="6356350"/>
            <a:ext cx="2743200" cy="365125"/>
          </a:xfrm>
          <a:prstGeom prst="rect">
            <a:avLst/>
          </a:prstGeom>
        </p:spPr>
        <p:txBody>
          <a:bodyPr/>
          <a:lstStyle/>
          <a:p>
            <a:fld id="{76872FC3-DB55-475B-9F1A-152FD408A83A}" type="slidenum">
              <a:rPr lang="en-US" smtClean="0"/>
              <a:t>‹#›</a:t>
            </a:fld>
            <a:endParaRPr lang="en-US"/>
          </a:p>
        </p:txBody>
      </p:sp>
    </p:spTree>
    <p:extLst>
      <p:ext uri="{BB962C8B-B14F-4D97-AF65-F5344CB8AC3E}">
        <p14:creationId xmlns:p14="http://schemas.microsoft.com/office/powerpoint/2010/main" val="3764810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9543F9-22D7-376A-14E3-E0D2FBACC975}"/>
              </a:ext>
            </a:extLst>
          </p:cNvPr>
          <p:cNvSpPr>
            <a:spLocks noGrp="1"/>
          </p:cNvSpPr>
          <p:nvPr>
            <p:ph type="dt" sz="half" idx="10"/>
          </p:nvPr>
        </p:nvSpPr>
        <p:spPr>
          <a:xfrm>
            <a:off x="838200" y="6356350"/>
            <a:ext cx="2743200" cy="365125"/>
          </a:xfrm>
          <a:prstGeom prst="rect">
            <a:avLst/>
          </a:prstGeom>
        </p:spPr>
        <p:txBody>
          <a:bodyPr/>
          <a:lstStyle/>
          <a:p>
            <a:fld id="{1DFC630A-F3AC-4944-AE5A-BAECF45423CD}" type="datetimeFigureOut">
              <a:rPr lang="en-US" smtClean="0"/>
              <a:t>7/16/2022</a:t>
            </a:fld>
            <a:endParaRPr lang="en-US"/>
          </a:p>
        </p:txBody>
      </p:sp>
      <p:sp>
        <p:nvSpPr>
          <p:cNvPr id="3" name="Footer Placeholder 2">
            <a:extLst>
              <a:ext uri="{FF2B5EF4-FFF2-40B4-BE49-F238E27FC236}">
                <a16:creationId xmlns:a16="http://schemas.microsoft.com/office/drawing/2014/main" id="{999B0558-DE34-2D03-1714-212D1E24AD7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64ABB578-1288-CAE1-B6AB-53B8D93BC1F8}"/>
              </a:ext>
            </a:extLst>
          </p:cNvPr>
          <p:cNvSpPr>
            <a:spLocks noGrp="1"/>
          </p:cNvSpPr>
          <p:nvPr>
            <p:ph type="sldNum" sz="quarter" idx="12"/>
          </p:nvPr>
        </p:nvSpPr>
        <p:spPr>
          <a:xfrm>
            <a:off x="8610600" y="6356350"/>
            <a:ext cx="2743200" cy="365125"/>
          </a:xfrm>
          <a:prstGeom prst="rect">
            <a:avLst/>
          </a:prstGeom>
        </p:spPr>
        <p:txBody>
          <a:bodyPr/>
          <a:lstStyle/>
          <a:p>
            <a:fld id="{76872FC3-DB55-475B-9F1A-152FD408A83A}" type="slidenum">
              <a:rPr lang="en-US" smtClean="0"/>
              <a:t>‹#›</a:t>
            </a:fld>
            <a:endParaRPr lang="en-US"/>
          </a:p>
        </p:txBody>
      </p:sp>
    </p:spTree>
    <p:extLst>
      <p:ext uri="{BB962C8B-B14F-4D97-AF65-F5344CB8AC3E}">
        <p14:creationId xmlns:p14="http://schemas.microsoft.com/office/powerpoint/2010/main" val="1646319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E3BEC-A002-7EBE-974F-245CC10319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5B0CF0-F75A-08FF-FE41-58A49F2DC7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B90E468-5FB8-B779-BCE4-34C61EFEA9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8AA972-D980-895E-BB6D-3AADCBA2C2B8}"/>
              </a:ext>
            </a:extLst>
          </p:cNvPr>
          <p:cNvSpPr>
            <a:spLocks noGrp="1"/>
          </p:cNvSpPr>
          <p:nvPr>
            <p:ph type="dt" sz="half" idx="10"/>
          </p:nvPr>
        </p:nvSpPr>
        <p:spPr>
          <a:xfrm>
            <a:off x="838200" y="6356350"/>
            <a:ext cx="2743200" cy="365125"/>
          </a:xfrm>
          <a:prstGeom prst="rect">
            <a:avLst/>
          </a:prstGeom>
        </p:spPr>
        <p:txBody>
          <a:bodyPr/>
          <a:lstStyle/>
          <a:p>
            <a:fld id="{1DFC630A-F3AC-4944-AE5A-BAECF45423CD}" type="datetimeFigureOut">
              <a:rPr lang="en-US" smtClean="0"/>
              <a:t>7/16/2022</a:t>
            </a:fld>
            <a:endParaRPr lang="en-US"/>
          </a:p>
        </p:txBody>
      </p:sp>
      <p:sp>
        <p:nvSpPr>
          <p:cNvPr id="6" name="Footer Placeholder 5">
            <a:extLst>
              <a:ext uri="{FF2B5EF4-FFF2-40B4-BE49-F238E27FC236}">
                <a16:creationId xmlns:a16="http://schemas.microsoft.com/office/drawing/2014/main" id="{D6930375-7906-9FCD-A14A-6EA37F62082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FCD37F3-0F62-A719-1888-09559818A753}"/>
              </a:ext>
            </a:extLst>
          </p:cNvPr>
          <p:cNvSpPr>
            <a:spLocks noGrp="1"/>
          </p:cNvSpPr>
          <p:nvPr>
            <p:ph type="sldNum" sz="quarter" idx="12"/>
          </p:nvPr>
        </p:nvSpPr>
        <p:spPr>
          <a:xfrm>
            <a:off x="8610600" y="6356350"/>
            <a:ext cx="2743200" cy="365125"/>
          </a:xfrm>
          <a:prstGeom prst="rect">
            <a:avLst/>
          </a:prstGeom>
        </p:spPr>
        <p:txBody>
          <a:bodyPr/>
          <a:lstStyle/>
          <a:p>
            <a:fld id="{76872FC3-DB55-475B-9F1A-152FD408A83A}" type="slidenum">
              <a:rPr lang="en-US" smtClean="0"/>
              <a:t>‹#›</a:t>
            </a:fld>
            <a:endParaRPr lang="en-US"/>
          </a:p>
        </p:txBody>
      </p:sp>
    </p:spTree>
    <p:extLst>
      <p:ext uri="{BB962C8B-B14F-4D97-AF65-F5344CB8AC3E}">
        <p14:creationId xmlns:p14="http://schemas.microsoft.com/office/powerpoint/2010/main" val="1860010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014BE-33CF-8A9B-9D9F-B4D9C439D3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37D846D-8F66-8732-1C2F-53791BD13F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36E8830-4994-0B34-B09C-CB2B5C9F45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B23B2D-ABFC-E97C-2563-F6A3C5A0C46F}"/>
              </a:ext>
            </a:extLst>
          </p:cNvPr>
          <p:cNvSpPr>
            <a:spLocks noGrp="1"/>
          </p:cNvSpPr>
          <p:nvPr>
            <p:ph type="dt" sz="half" idx="10"/>
          </p:nvPr>
        </p:nvSpPr>
        <p:spPr>
          <a:xfrm>
            <a:off x="838200" y="6356350"/>
            <a:ext cx="2743200" cy="365125"/>
          </a:xfrm>
          <a:prstGeom prst="rect">
            <a:avLst/>
          </a:prstGeom>
        </p:spPr>
        <p:txBody>
          <a:bodyPr/>
          <a:lstStyle/>
          <a:p>
            <a:fld id="{1DFC630A-F3AC-4944-AE5A-BAECF45423CD}" type="datetimeFigureOut">
              <a:rPr lang="en-US" smtClean="0"/>
              <a:t>7/16/2022</a:t>
            </a:fld>
            <a:endParaRPr lang="en-US"/>
          </a:p>
        </p:txBody>
      </p:sp>
      <p:sp>
        <p:nvSpPr>
          <p:cNvPr id="6" name="Footer Placeholder 5">
            <a:extLst>
              <a:ext uri="{FF2B5EF4-FFF2-40B4-BE49-F238E27FC236}">
                <a16:creationId xmlns:a16="http://schemas.microsoft.com/office/drawing/2014/main" id="{19FDC5F4-8A87-9081-2B0D-F99DE7FDF3D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B684AC9-6AFE-998B-4EF9-25F7DEB85F25}"/>
              </a:ext>
            </a:extLst>
          </p:cNvPr>
          <p:cNvSpPr>
            <a:spLocks noGrp="1"/>
          </p:cNvSpPr>
          <p:nvPr>
            <p:ph type="sldNum" sz="quarter" idx="12"/>
          </p:nvPr>
        </p:nvSpPr>
        <p:spPr>
          <a:xfrm>
            <a:off x="8610600" y="6356350"/>
            <a:ext cx="2743200" cy="365125"/>
          </a:xfrm>
          <a:prstGeom prst="rect">
            <a:avLst/>
          </a:prstGeom>
        </p:spPr>
        <p:txBody>
          <a:bodyPr/>
          <a:lstStyle/>
          <a:p>
            <a:fld id="{76872FC3-DB55-475B-9F1A-152FD408A83A}" type="slidenum">
              <a:rPr lang="en-US" smtClean="0"/>
              <a:t>‹#›</a:t>
            </a:fld>
            <a:endParaRPr lang="en-US"/>
          </a:p>
        </p:txBody>
      </p:sp>
    </p:spTree>
    <p:extLst>
      <p:ext uri="{BB962C8B-B14F-4D97-AF65-F5344CB8AC3E}">
        <p14:creationId xmlns:p14="http://schemas.microsoft.com/office/powerpoint/2010/main" val="1896426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CA717D-DDB5-36A3-0201-1F5C2FE50B2D}"/>
              </a:ext>
            </a:extLst>
          </p:cNvPr>
          <p:cNvSpPr>
            <a:spLocks noGrp="1"/>
          </p:cNvSpPr>
          <p:nvPr>
            <p:ph type="title"/>
          </p:nvPr>
        </p:nvSpPr>
        <p:spPr>
          <a:xfrm>
            <a:off x="575353" y="431515"/>
            <a:ext cx="6113123" cy="904125"/>
          </a:xfrm>
          <a:prstGeom prst="rect">
            <a:avLst/>
          </a:prstGeom>
        </p:spPr>
        <p:txBody>
          <a:bodyPr vert="horz" lIns="91440" tIns="45720" rIns="91440" bIns="45720" rtlCol="0" anchor="ctr">
            <a:normAutofit/>
          </a:bodyPr>
          <a:lstStyle/>
          <a:p>
            <a:r>
              <a:rPr lang="en-US" dirty="0"/>
              <a:t>Master title style</a:t>
            </a:r>
          </a:p>
        </p:txBody>
      </p:sp>
      <p:sp>
        <p:nvSpPr>
          <p:cNvPr id="3" name="Text Placeholder 2">
            <a:extLst>
              <a:ext uri="{FF2B5EF4-FFF2-40B4-BE49-F238E27FC236}">
                <a16:creationId xmlns:a16="http://schemas.microsoft.com/office/drawing/2014/main" id="{454C2B38-D1B9-2661-8367-8C0E1875F9C9}"/>
              </a:ext>
            </a:extLst>
          </p:cNvPr>
          <p:cNvSpPr>
            <a:spLocks noGrp="1"/>
          </p:cNvSpPr>
          <p:nvPr>
            <p:ph type="body" idx="1"/>
          </p:nvPr>
        </p:nvSpPr>
        <p:spPr>
          <a:xfrm>
            <a:off x="575353" y="2116475"/>
            <a:ext cx="10778447" cy="4060487"/>
          </a:xfrm>
          <a:prstGeom prst="rect">
            <a:avLst/>
          </a:prstGeom>
        </p:spPr>
        <p:txBody>
          <a:bodyPr vert="horz" lIns="91440" tIns="45720" rIns="91440" bIns="45720" rtlCol="0">
            <a:normAutofit/>
          </a:bodyPr>
          <a:lstStyle/>
          <a:p>
            <a:pPr lvl="0"/>
            <a:r>
              <a:rPr lang="en-US" dirty="0"/>
              <a:t>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093972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000" kern="1200">
          <a:solidFill>
            <a:schemeClr val="tx1"/>
          </a:solidFill>
          <a:latin typeface="Britannic Bold" panose="020B09030607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FF0000"/>
        </a:buClr>
        <a:buFont typeface="Georgia" panose="02040502050405020303" pitchFamily="18" charset="0"/>
        <a:buChar char="—"/>
        <a:defRPr sz="36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Clr>
          <a:srgbClr val="00B0F0"/>
        </a:buClr>
        <a:buFont typeface="Calibri" panose="020F0502020204030204" pitchFamily="34" charset="0"/>
        <a:buChar char="―"/>
        <a:defRPr sz="32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Clr>
          <a:srgbClr val="92D050"/>
        </a:buClr>
        <a:buFont typeface="Calibri" panose="020F0502020204030204" pitchFamily="34" charset="0"/>
        <a:buChar char="—"/>
        <a:defRPr sz="28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8EE94D8D-BC47-413E-91AB-A2FCCE172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 name="Rectangle 33">
            <a:extLst>
              <a:ext uri="{FF2B5EF4-FFF2-40B4-BE49-F238E27FC236}">
                <a16:creationId xmlns:a16="http://schemas.microsoft.com/office/drawing/2014/main" id="{284A8429-F65A-490D-96E4-1158D3E8A0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441771"/>
            <a:ext cx="10515599" cy="822960"/>
          </a:xfrm>
          <a:prstGeom prst="rect">
            <a:avLst/>
          </a:prstGeom>
          <a:ln w="12700">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descr="A picture containing mountain, building&#10;&#10;Description automatically generated">
            <a:extLst>
              <a:ext uri="{FF2B5EF4-FFF2-40B4-BE49-F238E27FC236}">
                <a16:creationId xmlns:a16="http://schemas.microsoft.com/office/drawing/2014/main" id="{0A50E70F-55F4-A672-FE3D-6F23F85A7AB4}"/>
              </a:ext>
            </a:extLst>
          </p:cNvPr>
          <p:cNvPicPr>
            <a:picLocks noChangeAspect="1"/>
          </p:cNvPicPr>
          <p:nvPr/>
        </p:nvPicPr>
        <p:blipFill rotWithShape="1">
          <a:blip r:embed="rId2">
            <a:extLst>
              <a:ext uri="{28A0092B-C50C-407E-A947-70E740481C1C}">
                <a14:useLocalDpi xmlns:a14="http://schemas.microsoft.com/office/drawing/2010/main" val="0"/>
              </a:ext>
            </a:extLst>
          </a:blip>
          <a:srcRect t="35262" b="26145"/>
          <a:stretch/>
        </p:blipFill>
        <p:spPr>
          <a:xfrm>
            <a:off x="0" y="-121919"/>
            <a:ext cx="12192000" cy="4740730"/>
          </a:xfrm>
          <a:prstGeom prst="rect">
            <a:avLst/>
          </a:prstGeom>
        </p:spPr>
      </p:pic>
      <p:sp>
        <p:nvSpPr>
          <p:cNvPr id="36" name="Rectangle 35">
            <a:extLst>
              <a:ext uri="{FF2B5EF4-FFF2-40B4-BE49-F238E27FC236}">
                <a16:creationId xmlns:a16="http://schemas.microsoft.com/office/drawing/2014/main" id="{0F022291-A82B-4D23-A1E0-5F9BD6846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41136" y="5905709"/>
            <a:ext cx="109728"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Rectangle 3">
            <a:extLst>
              <a:ext uri="{FF2B5EF4-FFF2-40B4-BE49-F238E27FC236}">
                <a16:creationId xmlns:a16="http://schemas.microsoft.com/office/drawing/2014/main" id="{7F4E59EF-21DB-B876-AB6B-6A2E2155C052}"/>
              </a:ext>
            </a:extLst>
          </p:cNvPr>
          <p:cNvSpPr/>
          <p:nvPr/>
        </p:nvSpPr>
        <p:spPr>
          <a:xfrm>
            <a:off x="0" y="-101600"/>
            <a:ext cx="12192000" cy="472041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47A45C6-B3A0-37DB-67B1-B919A519FACA}"/>
              </a:ext>
            </a:extLst>
          </p:cNvPr>
          <p:cNvSpPr/>
          <p:nvPr/>
        </p:nvSpPr>
        <p:spPr>
          <a:xfrm>
            <a:off x="0" y="4618810"/>
            <a:ext cx="12192000" cy="22391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E1FC68-E3E7-D7B3-EA01-346DEA29332C}"/>
              </a:ext>
            </a:extLst>
          </p:cNvPr>
          <p:cNvSpPr>
            <a:spLocks noGrp="1"/>
          </p:cNvSpPr>
          <p:nvPr>
            <p:ph type="ctrTitle"/>
          </p:nvPr>
        </p:nvSpPr>
        <p:spPr>
          <a:xfrm>
            <a:off x="838197" y="5163052"/>
            <a:ext cx="10515600" cy="690199"/>
          </a:xfrm>
        </p:spPr>
        <p:txBody>
          <a:bodyPr>
            <a:normAutofit/>
          </a:bodyPr>
          <a:lstStyle/>
          <a:p>
            <a:r>
              <a:rPr lang="en-US" sz="4200" dirty="0"/>
              <a:t>The Word of the Lord Grew Mightily</a:t>
            </a:r>
          </a:p>
        </p:txBody>
      </p:sp>
      <p:sp>
        <p:nvSpPr>
          <p:cNvPr id="3" name="Subtitle 2">
            <a:extLst>
              <a:ext uri="{FF2B5EF4-FFF2-40B4-BE49-F238E27FC236}">
                <a16:creationId xmlns:a16="http://schemas.microsoft.com/office/drawing/2014/main" id="{C4E363DC-3D0F-0E79-2BD4-1106DAACB37C}"/>
              </a:ext>
            </a:extLst>
          </p:cNvPr>
          <p:cNvSpPr>
            <a:spLocks noGrp="1"/>
          </p:cNvSpPr>
          <p:nvPr>
            <p:ph type="subTitle" idx="1"/>
          </p:nvPr>
        </p:nvSpPr>
        <p:spPr>
          <a:xfrm>
            <a:off x="1220086" y="5817712"/>
            <a:ext cx="9751823" cy="690199"/>
          </a:xfrm>
        </p:spPr>
        <p:txBody>
          <a:bodyPr anchor="ctr">
            <a:noAutofit/>
          </a:bodyPr>
          <a:lstStyle/>
          <a:p>
            <a:r>
              <a:rPr lang="en-US" sz="3600" dirty="0"/>
              <a:t>Acts 19:1-41</a:t>
            </a:r>
          </a:p>
        </p:txBody>
      </p:sp>
    </p:spTree>
    <p:extLst>
      <p:ext uri="{BB962C8B-B14F-4D97-AF65-F5344CB8AC3E}">
        <p14:creationId xmlns:p14="http://schemas.microsoft.com/office/powerpoint/2010/main" val="3745546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8EE94D8D-BC47-413E-91AB-A2FCCE172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 name="Rectangle 33">
            <a:extLst>
              <a:ext uri="{FF2B5EF4-FFF2-40B4-BE49-F238E27FC236}">
                <a16:creationId xmlns:a16="http://schemas.microsoft.com/office/drawing/2014/main" id="{284A8429-F65A-490D-96E4-1158D3E8A0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441771"/>
            <a:ext cx="10515599" cy="822960"/>
          </a:xfrm>
          <a:prstGeom prst="rect">
            <a:avLst/>
          </a:prstGeom>
          <a:ln w="12700">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descr="A picture containing mountain, building&#10;&#10;Description automatically generated">
            <a:extLst>
              <a:ext uri="{FF2B5EF4-FFF2-40B4-BE49-F238E27FC236}">
                <a16:creationId xmlns:a16="http://schemas.microsoft.com/office/drawing/2014/main" id="{0A50E70F-55F4-A672-FE3D-6F23F85A7AB4}"/>
              </a:ext>
            </a:extLst>
          </p:cNvPr>
          <p:cNvPicPr>
            <a:picLocks noChangeAspect="1"/>
          </p:cNvPicPr>
          <p:nvPr/>
        </p:nvPicPr>
        <p:blipFill rotWithShape="1">
          <a:blip r:embed="rId2">
            <a:extLst>
              <a:ext uri="{28A0092B-C50C-407E-A947-70E740481C1C}">
                <a14:useLocalDpi xmlns:a14="http://schemas.microsoft.com/office/drawing/2010/main" val="0"/>
              </a:ext>
            </a:extLst>
          </a:blip>
          <a:srcRect t="35262" b="26145"/>
          <a:stretch/>
        </p:blipFill>
        <p:spPr>
          <a:xfrm>
            <a:off x="0" y="-121919"/>
            <a:ext cx="12192000" cy="4740730"/>
          </a:xfrm>
          <a:prstGeom prst="rect">
            <a:avLst/>
          </a:prstGeom>
        </p:spPr>
      </p:pic>
      <p:sp>
        <p:nvSpPr>
          <p:cNvPr id="36" name="Rectangle 35">
            <a:extLst>
              <a:ext uri="{FF2B5EF4-FFF2-40B4-BE49-F238E27FC236}">
                <a16:creationId xmlns:a16="http://schemas.microsoft.com/office/drawing/2014/main" id="{0F022291-A82B-4D23-A1E0-5F9BD6846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41136" y="5905709"/>
            <a:ext cx="109728"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 name="Rectangle 3">
            <a:extLst>
              <a:ext uri="{FF2B5EF4-FFF2-40B4-BE49-F238E27FC236}">
                <a16:creationId xmlns:a16="http://schemas.microsoft.com/office/drawing/2014/main" id="{7F4E59EF-21DB-B876-AB6B-6A2E2155C052}"/>
              </a:ext>
            </a:extLst>
          </p:cNvPr>
          <p:cNvSpPr/>
          <p:nvPr/>
        </p:nvSpPr>
        <p:spPr>
          <a:xfrm>
            <a:off x="0" y="-101600"/>
            <a:ext cx="12192000" cy="472041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47A45C6-B3A0-37DB-67B1-B919A519FACA}"/>
              </a:ext>
            </a:extLst>
          </p:cNvPr>
          <p:cNvSpPr/>
          <p:nvPr/>
        </p:nvSpPr>
        <p:spPr>
          <a:xfrm>
            <a:off x="0" y="4618810"/>
            <a:ext cx="12192000" cy="22391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E1FC68-E3E7-D7B3-EA01-346DEA29332C}"/>
              </a:ext>
            </a:extLst>
          </p:cNvPr>
          <p:cNvSpPr>
            <a:spLocks noGrp="1"/>
          </p:cNvSpPr>
          <p:nvPr>
            <p:ph type="ctrTitle"/>
          </p:nvPr>
        </p:nvSpPr>
        <p:spPr>
          <a:xfrm>
            <a:off x="838197" y="5163052"/>
            <a:ext cx="10515600" cy="690199"/>
          </a:xfrm>
        </p:spPr>
        <p:txBody>
          <a:bodyPr>
            <a:normAutofit/>
          </a:bodyPr>
          <a:lstStyle/>
          <a:p>
            <a:r>
              <a:rPr lang="en-US" sz="4200" dirty="0"/>
              <a:t>The Word of the Lord Grew Mightily</a:t>
            </a:r>
          </a:p>
        </p:txBody>
      </p:sp>
      <p:sp>
        <p:nvSpPr>
          <p:cNvPr id="3" name="Subtitle 2">
            <a:extLst>
              <a:ext uri="{FF2B5EF4-FFF2-40B4-BE49-F238E27FC236}">
                <a16:creationId xmlns:a16="http://schemas.microsoft.com/office/drawing/2014/main" id="{C4E363DC-3D0F-0E79-2BD4-1106DAACB37C}"/>
              </a:ext>
            </a:extLst>
          </p:cNvPr>
          <p:cNvSpPr>
            <a:spLocks noGrp="1"/>
          </p:cNvSpPr>
          <p:nvPr>
            <p:ph type="subTitle" idx="1"/>
          </p:nvPr>
        </p:nvSpPr>
        <p:spPr>
          <a:xfrm>
            <a:off x="1220086" y="5817712"/>
            <a:ext cx="9751823" cy="690199"/>
          </a:xfrm>
        </p:spPr>
        <p:txBody>
          <a:bodyPr anchor="ctr">
            <a:noAutofit/>
          </a:bodyPr>
          <a:lstStyle/>
          <a:p>
            <a:r>
              <a:rPr lang="en-US" sz="3600" dirty="0"/>
              <a:t>Acts 19:1-41</a:t>
            </a:r>
          </a:p>
        </p:txBody>
      </p:sp>
    </p:spTree>
    <p:extLst>
      <p:ext uri="{BB962C8B-B14F-4D97-AF65-F5344CB8AC3E}">
        <p14:creationId xmlns:p14="http://schemas.microsoft.com/office/powerpoint/2010/main" val="466419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mountain, building&#10;&#10;Description automatically generated">
            <a:extLst>
              <a:ext uri="{FF2B5EF4-FFF2-40B4-BE49-F238E27FC236}">
                <a16:creationId xmlns:a16="http://schemas.microsoft.com/office/drawing/2014/main" id="{0A50E70F-55F4-A672-FE3D-6F23F85A7AB4}"/>
              </a:ext>
            </a:extLst>
          </p:cNvPr>
          <p:cNvPicPr>
            <a:picLocks noChangeAspect="1"/>
          </p:cNvPicPr>
          <p:nvPr/>
        </p:nvPicPr>
        <p:blipFill rotWithShape="1">
          <a:blip r:embed="rId2">
            <a:extLst>
              <a:ext uri="{28A0092B-C50C-407E-A947-70E740481C1C}">
                <a14:useLocalDpi xmlns:a14="http://schemas.microsoft.com/office/drawing/2010/main" val="0"/>
              </a:ext>
            </a:extLst>
          </a:blip>
          <a:srcRect t="35262" b="9359"/>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C784B65D-ACB4-C632-A3FB-CFFAE13159F0}"/>
              </a:ext>
            </a:extLst>
          </p:cNvPr>
          <p:cNvSpPr/>
          <p:nvPr/>
        </p:nvSpPr>
        <p:spPr>
          <a:xfrm>
            <a:off x="0" y="-228600"/>
            <a:ext cx="4553712"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13C24D6E-475A-86B0-35D6-94811013A70D}"/>
              </a:ext>
            </a:extLst>
          </p:cNvPr>
          <p:cNvSpPr/>
          <p:nvPr/>
        </p:nvSpPr>
        <p:spPr>
          <a:xfrm>
            <a:off x="4349496" y="0"/>
            <a:ext cx="7842503" cy="6858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C4E363DC-3D0F-0E79-2BD4-1106DAACB37C}"/>
              </a:ext>
            </a:extLst>
          </p:cNvPr>
          <p:cNvSpPr>
            <a:spLocks noGrp="1"/>
          </p:cNvSpPr>
          <p:nvPr>
            <p:ph type="subTitle" idx="1"/>
          </p:nvPr>
        </p:nvSpPr>
        <p:spPr>
          <a:xfrm>
            <a:off x="1223171" y="2164125"/>
            <a:ext cx="9134856" cy="4123944"/>
          </a:xfrm>
        </p:spPr>
        <p:txBody>
          <a:bodyPr anchor="t">
            <a:normAutofit/>
          </a:bodyPr>
          <a:lstStyle/>
          <a:p>
            <a:r>
              <a:rPr lang="en-US" sz="4000" dirty="0"/>
              <a:t>“So the word of the Lord grew mightily and prevailed. (Acts 19:20)</a:t>
            </a:r>
          </a:p>
        </p:txBody>
      </p:sp>
      <p:sp>
        <p:nvSpPr>
          <p:cNvPr id="2" name="Title 1">
            <a:extLst>
              <a:ext uri="{FF2B5EF4-FFF2-40B4-BE49-F238E27FC236}">
                <a16:creationId xmlns:a16="http://schemas.microsoft.com/office/drawing/2014/main" id="{6FE1FC68-E3E7-D7B3-EA01-346DEA29332C}"/>
              </a:ext>
            </a:extLst>
          </p:cNvPr>
          <p:cNvSpPr>
            <a:spLocks noGrp="1"/>
          </p:cNvSpPr>
          <p:nvPr>
            <p:ph type="ctrTitle"/>
          </p:nvPr>
        </p:nvSpPr>
        <p:spPr>
          <a:xfrm>
            <a:off x="411480" y="406713"/>
            <a:ext cx="6108191" cy="730549"/>
          </a:xfrm>
        </p:spPr>
        <p:txBody>
          <a:bodyPr anchor="ctr">
            <a:normAutofit fontScale="90000"/>
          </a:bodyPr>
          <a:lstStyle/>
          <a:p>
            <a:pPr algn="l"/>
            <a:endParaRPr lang="en-US" sz="4800" dirty="0"/>
          </a:p>
        </p:txBody>
      </p:sp>
    </p:spTree>
    <p:extLst>
      <p:ext uri="{BB962C8B-B14F-4D97-AF65-F5344CB8AC3E}">
        <p14:creationId xmlns:p14="http://schemas.microsoft.com/office/powerpoint/2010/main" val="27724860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eedling growing out of a soil&#10;&#10;Description automatically generated with medium confidence">
            <a:extLst>
              <a:ext uri="{FF2B5EF4-FFF2-40B4-BE49-F238E27FC236}">
                <a16:creationId xmlns:a16="http://schemas.microsoft.com/office/drawing/2014/main" id="{C9D136DB-02C1-2492-6439-2AE50FCA1E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0537" y="92939"/>
            <a:ext cx="7879115" cy="5547841"/>
          </a:xfrm>
          <a:prstGeom prst="rect">
            <a:avLst/>
          </a:prstGeom>
        </p:spPr>
      </p:pic>
      <p:sp>
        <p:nvSpPr>
          <p:cNvPr id="4" name="TextBox 3">
            <a:extLst>
              <a:ext uri="{FF2B5EF4-FFF2-40B4-BE49-F238E27FC236}">
                <a16:creationId xmlns:a16="http://schemas.microsoft.com/office/drawing/2014/main" id="{A34B52CA-FDB6-CE2E-9843-75E4F6211059}"/>
              </a:ext>
            </a:extLst>
          </p:cNvPr>
          <p:cNvSpPr txBox="1"/>
          <p:nvPr/>
        </p:nvSpPr>
        <p:spPr>
          <a:xfrm>
            <a:off x="1043049" y="5421556"/>
            <a:ext cx="10105901" cy="707886"/>
          </a:xfrm>
          <a:prstGeom prst="rect">
            <a:avLst/>
          </a:prstGeom>
          <a:noFill/>
        </p:spPr>
        <p:txBody>
          <a:bodyPr wrap="square" rtlCol="0" anchor="ctr">
            <a:spAutoFit/>
          </a:bodyPr>
          <a:lstStyle/>
          <a:p>
            <a:pPr algn="ctr"/>
            <a:r>
              <a:rPr lang="en-US" sz="4000" dirty="0">
                <a:latin typeface="Georgia" panose="02040502050405020303" pitchFamily="18" charset="0"/>
              </a:rPr>
              <a:t>“the word of God is living and active”</a:t>
            </a:r>
          </a:p>
        </p:txBody>
      </p:sp>
    </p:spTree>
    <p:extLst>
      <p:ext uri="{BB962C8B-B14F-4D97-AF65-F5344CB8AC3E}">
        <p14:creationId xmlns:p14="http://schemas.microsoft.com/office/powerpoint/2010/main" val="4236087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mountain, building&#10;&#10;Description automatically generated">
            <a:extLst>
              <a:ext uri="{FF2B5EF4-FFF2-40B4-BE49-F238E27FC236}">
                <a16:creationId xmlns:a16="http://schemas.microsoft.com/office/drawing/2014/main" id="{0A50E70F-55F4-A672-FE3D-6F23F85A7AB4}"/>
              </a:ext>
            </a:extLst>
          </p:cNvPr>
          <p:cNvPicPr>
            <a:picLocks noChangeAspect="1"/>
          </p:cNvPicPr>
          <p:nvPr/>
        </p:nvPicPr>
        <p:blipFill rotWithShape="1">
          <a:blip r:embed="rId2">
            <a:extLst>
              <a:ext uri="{28A0092B-C50C-407E-A947-70E740481C1C}">
                <a14:useLocalDpi xmlns:a14="http://schemas.microsoft.com/office/drawing/2010/main" val="0"/>
              </a:ext>
            </a:extLst>
          </a:blip>
          <a:srcRect t="35262" b="9359"/>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C784B65D-ACB4-C632-A3FB-CFFAE13159F0}"/>
              </a:ext>
            </a:extLst>
          </p:cNvPr>
          <p:cNvSpPr/>
          <p:nvPr/>
        </p:nvSpPr>
        <p:spPr>
          <a:xfrm>
            <a:off x="0" y="-228600"/>
            <a:ext cx="4553712"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13C24D6E-475A-86B0-35D6-94811013A70D}"/>
              </a:ext>
            </a:extLst>
          </p:cNvPr>
          <p:cNvSpPr/>
          <p:nvPr/>
        </p:nvSpPr>
        <p:spPr>
          <a:xfrm>
            <a:off x="4349496" y="0"/>
            <a:ext cx="7842503" cy="6858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C4E363DC-3D0F-0E79-2BD4-1106DAACB37C}"/>
              </a:ext>
            </a:extLst>
          </p:cNvPr>
          <p:cNvSpPr>
            <a:spLocks noGrp="1"/>
          </p:cNvSpPr>
          <p:nvPr>
            <p:ph type="subTitle" idx="1"/>
          </p:nvPr>
        </p:nvSpPr>
        <p:spPr>
          <a:xfrm>
            <a:off x="481028" y="1491484"/>
            <a:ext cx="10176812" cy="4710531"/>
          </a:xfrm>
        </p:spPr>
        <p:txBody>
          <a:bodyPr anchor="t">
            <a:normAutofit/>
          </a:bodyPr>
          <a:lstStyle/>
          <a:p>
            <a:pPr marL="571500" indent="-571500" algn="l">
              <a:buFont typeface="Calibri" panose="020F0502020204030204" pitchFamily="34" charset="0"/>
              <a:buChar char="―"/>
            </a:pPr>
            <a:r>
              <a:rPr lang="en-US" sz="3600" dirty="0"/>
              <a:t>Disciples of John converted..1-5</a:t>
            </a:r>
          </a:p>
          <a:p>
            <a:pPr marL="1028700" lvl="1" indent="-571500" algn="l">
              <a:buFont typeface="Calibri" panose="020F0502020204030204" pitchFamily="34" charset="0"/>
              <a:buChar char="―"/>
            </a:pPr>
            <a:r>
              <a:rPr lang="en-US" sz="3200" dirty="0"/>
              <a:t>Paul’s question – “Did you receive the Holy Spirit when you believed?” </a:t>
            </a:r>
          </a:p>
          <a:p>
            <a:pPr marL="1028700" lvl="1" indent="-571500" algn="l">
              <a:buFont typeface="Calibri" panose="020F0502020204030204" pitchFamily="34" charset="0"/>
              <a:buChar char="―"/>
            </a:pPr>
            <a:r>
              <a:rPr lang="en-US" sz="3200" dirty="0"/>
              <a:t>Their knowledge is lacking – “Into what were you baptized?”</a:t>
            </a:r>
          </a:p>
          <a:p>
            <a:pPr marL="1028700" lvl="1" indent="-571500" algn="l">
              <a:buFont typeface="Calibri" panose="020F0502020204030204" pitchFamily="34" charset="0"/>
              <a:buChar char="―"/>
            </a:pPr>
            <a:r>
              <a:rPr lang="en-US" sz="3200" dirty="0"/>
              <a:t>When they heard this, they were baptized into the name of the Lord Jesus..</a:t>
            </a:r>
          </a:p>
          <a:p>
            <a:pPr marL="1028700" lvl="1" indent="-571500" algn="l">
              <a:buFont typeface="Calibri" panose="020F0502020204030204" pitchFamily="34" charset="0"/>
              <a:buChar char="―"/>
            </a:pPr>
            <a:r>
              <a:rPr lang="en-US" sz="3200" dirty="0"/>
              <a:t>Paul laid hands on them.. the Holy Spirit came upon them.. they spoke with tongues/prophesied</a:t>
            </a:r>
          </a:p>
        </p:txBody>
      </p:sp>
      <p:sp>
        <p:nvSpPr>
          <p:cNvPr id="2" name="Title 1">
            <a:extLst>
              <a:ext uri="{FF2B5EF4-FFF2-40B4-BE49-F238E27FC236}">
                <a16:creationId xmlns:a16="http://schemas.microsoft.com/office/drawing/2014/main" id="{6FE1FC68-E3E7-D7B3-EA01-346DEA29332C}"/>
              </a:ext>
            </a:extLst>
          </p:cNvPr>
          <p:cNvSpPr>
            <a:spLocks noGrp="1"/>
          </p:cNvSpPr>
          <p:nvPr>
            <p:ph type="ctrTitle"/>
          </p:nvPr>
        </p:nvSpPr>
        <p:spPr>
          <a:xfrm>
            <a:off x="481028" y="333560"/>
            <a:ext cx="6108191" cy="730549"/>
          </a:xfrm>
        </p:spPr>
        <p:txBody>
          <a:bodyPr anchor="ctr">
            <a:normAutofit fontScale="90000"/>
          </a:bodyPr>
          <a:lstStyle/>
          <a:p>
            <a:pPr algn="l"/>
            <a:r>
              <a:rPr lang="en-US" sz="4800" dirty="0"/>
              <a:t>Inward Growth 1-10</a:t>
            </a:r>
          </a:p>
        </p:txBody>
      </p:sp>
    </p:spTree>
    <p:extLst>
      <p:ext uri="{BB962C8B-B14F-4D97-AF65-F5344CB8AC3E}">
        <p14:creationId xmlns:p14="http://schemas.microsoft.com/office/powerpoint/2010/main" val="17936602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5127C2E-650D-6FC2-265B-7F8EBF17F8B0}"/>
              </a:ext>
            </a:extLst>
          </p:cNvPr>
          <p:cNvPicPr>
            <a:picLocks noChangeAspect="1"/>
          </p:cNvPicPr>
          <p:nvPr/>
        </p:nvPicPr>
        <p:blipFill rotWithShape="1">
          <a:blip r:embed="rId2"/>
          <a:srcRect l="23863" t="28398" r="26071" b="37490"/>
          <a:stretch/>
        </p:blipFill>
        <p:spPr>
          <a:xfrm>
            <a:off x="-1" y="578267"/>
            <a:ext cx="12141891" cy="4920008"/>
          </a:xfrm>
          <a:prstGeom prst="rect">
            <a:avLst/>
          </a:prstGeom>
        </p:spPr>
      </p:pic>
    </p:spTree>
    <p:extLst>
      <p:ext uri="{BB962C8B-B14F-4D97-AF65-F5344CB8AC3E}">
        <p14:creationId xmlns:p14="http://schemas.microsoft.com/office/powerpoint/2010/main" val="372514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mountain, building&#10;&#10;Description automatically generated">
            <a:extLst>
              <a:ext uri="{FF2B5EF4-FFF2-40B4-BE49-F238E27FC236}">
                <a16:creationId xmlns:a16="http://schemas.microsoft.com/office/drawing/2014/main" id="{0A50E70F-55F4-A672-FE3D-6F23F85A7AB4}"/>
              </a:ext>
            </a:extLst>
          </p:cNvPr>
          <p:cNvPicPr>
            <a:picLocks noChangeAspect="1"/>
          </p:cNvPicPr>
          <p:nvPr/>
        </p:nvPicPr>
        <p:blipFill rotWithShape="1">
          <a:blip r:embed="rId2">
            <a:extLst>
              <a:ext uri="{28A0092B-C50C-407E-A947-70E740481C1C}">
                <a14:useLocalDpi xmlns:a14="http://schemas.microsoft.com/office/drawing/2010/main" val="0"/>
              </a:ext>
            </a:extLst>
          </a:blip>
          <a:srcRect t="35262" b="9359"/>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C784B65D-ACB4-C632-A3FB-CFFAE13159F0}"/>
              </a:ext>
            </a:extLst>
          </p:cNvPr>
          <p:cNvSpPr/>
          <p:nvPr/>
        </p:nvSpPr>
        <p:spPr>
          <a:xfrm>
            <a:off x="0" y="-228600"/>
            <a:ext cx="4553712"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13C24D6E-475A-86B0-35D6-94811013A70D}"/>
              </a:ext>
            </a:extLst>
          </p:cNvPr>
          <p:cNvSpPr/>
          <p:nvPr/>
        </p:nvSpPr>
        <p:spPr>
          <a:xfrm>
            <a:off x="4349496" y="0"/>
            <a:ext cx="7842503" cy="6858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C4E363DC-3D0F-0E79-2BD4-1106DAACB37C}"/>
              </a:ext>
            </a:extLst>
          </p:cNvPr>
          <p:cNvSpPr>
            <a:spLocks noGrp="1"/>
          </p:cNvSpPr>
          <p:nvPr>
            <p:ph type="subTitle" idx="1"/>
          </p:nvPr>
        </p:nvSpPr>
        <p:spPr>
          <a:xfrm>
            <a:off x="481028" y="1292710"/>
            <a:ext cx="10954910" cy="4998362"/>
          </a:xfrm>
        </p:spPr>
        <p:txBody>
          <a:bodyPr anchor="t">
            <a:normAutofit fontScale="92500"/>
          </a:bodyPr>
          <a:lstStyle/>
          <a:p>
            <a:pPr marL="571500" indent="-571500" algn="l">
              <a:buFont typeface="Calibri" panose="020F0502020204030204" pitchFamily="34" charset="0"/>
              <a:buChar char="―"/>
            </a:pPr>
            <a:r>
              <a:rPr lang="en-US" sz="3400" dirty="0"/>
              <a:t>Paul in the synagogue and school of Tyrannus – 8-10</a:t>
            </a:r>
          </a:p>
          <a:p>
            <a:pPr marL="731520" lvl="1" indent="-365760" algn="l">
              <a:buFont typeface="Calibri" panose="020F0502020204030204" pitchFamily="34" charset="0"/>
              <a:buChar char="―"/>
            </a:pPr>
            <a:r>
              <a:rPr lang="en-US" sz="2800" dirty="0"/>
              <a:t> Paul spoke boldly for three months, reasoning and persuading concerning the things of the kingdom of God</a:t>
            </a:r>
          </a:p>
          <a:p>
            <a:pPr marL="731520" lvl="1" indent="-365760" algn="l">
              <a:buFont typeface="Calibri" panose="020F0502020204030204" pitchFamily="34" charset="0"/>
              <a:buChar char="―"/>
            </a:pPr>
            <a:r>
              <a:rPr lang="en-US" sz="2800" dirty="0"/>
              <a:t>Some spoke evil of the Way, Paul moved to school of Tyrannus reasoning daily for two years</a:t>
            </a:r>
          </a:p>
          <a:p>
            <a:pPr marL="731520" lvl="1" indent="-365760" algn="l">
              <a:buFont typeface="Calibri" panose="020F0502020204030204" pitchFamily="34" charset="0"/>
              <a:buChar char="―"/>
            </a:pPr>
            <a:r>
              <a:rPr lang="en-US" sz="2800" dirty="0"/>
              <a:t>Fruitful effect throughout province of Asia</a:t>
            </a:r>
          </a:p>
          <a:p>
            <a:pPr marL="274320" indent="-365760" algn="l">
              <a:buFont typeface="Calibri" panose="020F0502020204030204" pitchFamily="34" charset="0"/>
              <a:buChar char="―"/>
            </a:pPr>
            <a:r>
              <a:rPr lang="en-US" sz="3200" dirty="0"/>
              <a:t>Growth of the word begins at the individual level</a:t>
            </a:r>
          </a:p>
          <a:p>
            <a:pPr marL="731520" lvl="1" indent="-365760" algn="l">
              <a:buFont typeface="Calibri" panose="020F0502020204030204" pitchFamily="34" charset="0"/>
              <a:buChar char="―"/>
            </a:pPr>
            <a:r>
              <a:rPr lang="en-US" sz="2800" dirty="0"/>
              <a:t>Col 1:9-10For this reason we also, since the day we heard it, do not cease to pray for you, and to ask that you may be filled with the knowledge of His will in all wisdom and spiritual understanding; </a:t>
            </a:r>
            <a:r>
              <a:rPr lang="en-US" sz="2800" baseline="30000" dirty="0"/>
              <a:t>10 </a:t>
            </a:r>
            <a:r>
              <a:rPr lang="en-US" sz="2800" dirty="0"/>
              <a:t>that you may walk worthy of the Lord, fully pleasing </a:t>
            </a:r>
            <a:r>
              <a:rPr lang="en-US" sz="2800" i="1" dirty="0"/>
              <a:t>Him,</a:t>
            </a:r>
            <a:r>
              <a:rPr lang="en-US" sz="2800" dirty="0"/>
              <a:t> being fruitful in every good work and increasing in the knowledge of God;</a:t>
            </a:r>
          </a:p>
        </p:txBody>
      </p:sp>
      <p:sp>
        <p:nvSpPr>
          <p:cNvPr id="2" name="Title 1">
            <a:extLst>
              <a:ext uri="{FF2B5EF4-FFF2-40B4-BE49-F238E27FC236}">
                <a16:creationId xmlns:a16="http://schemas.microsoft.com/office/drawing/2014/main" id="{6FE1FC68-E3E7-D7B3-EA01-346DEA29332C}"/>
              </a:ext>
            </a:extLst>
          </p:cNvPr>
          <p:cNvSpPr>
            <a:spLocks noGrp="1"/>
          </p:cNvSpPr>
          <p:nvPr>
            <p:ph type="ctrTitle"/>
          </p:nvPr>
        </p:nvSpPr>
        <p:spPr>
          <a:xfrm>
            <a:off x="481028" y="333560"/>
            <a:ext cx="6108191" cy="730549"/>
          </a:xfrm>
        </p:spPr>
        <p:txBody>
          <a:bodyPr anchor="ctr">
            <a:normAutofit fontScale="90000"/>
          </a:bodyPr>
          <a:lstStyle/>
          <a:p>
            <a:pPr algn="l"/>
            <a:r>
              <a:rPr lang="en-US" sz="4800" dirty="0"/>
              <a:t>Inward Growth 1-10</a:t>
            </a:r>
          </a:p>
        </p:txBody>
      </p:sp>
    </p:spTree>
    <p:extLst>
      <p:ext uri="{BB962C8B-B14F-4D97-AF65-F5344CB8AC3E}">
        <p14:creationId xmlns:p14="http://schemas.microsoft.com/office/powerpoint/2010/main" val="354070153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mountain, building&#10;&#10;Description automatically generated">
            <a:extLst>
              <a:ext uri="{FF2B5EF4-FFF2-40B4-BE49-F238E27FC236}">
                <a16:creationId xmlns:a16="http://schemas.microsoft.com/office/drawing/2014/main" id="{0A50E70F-55F4-A672-FE3D-6F23F85A7AB4}"/>
              </a:ext>
            </a:extLst>
          </p:cNvPr>
          <p:cNvPicPr>
            <a:picLocks noChangeAspect="1"/>
          </p:cNvPicPr>
          <p:nvPr/>
        </p:nvPicPr>
        <p:blipFill rotWithShape="1">
          <a:blip r:embed="rId2">
            <a:extLst>
              <a:ext uri="{28A0092B-C50C-407E-A947-70E740481C1C}">
                <a14:useLocalDpi xmlns:a14="http://schemas.microsoft.com/office/drawing/2010/main" val="0"/>
              </a:ext>
            </a:extLst>
          </a:blip>
          <a:srcRect t="35262" b="9359"/>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C784B65D-ACB4-C632-A3FB-CFFAE13159F0}"/>
              </a:ext>
            </a:extLst>
          </p:cNvPr>
          <p:cNvSpPr/>
          <p:nvPr/>
        </p:nvSpPr>
        <p:spPr>
          <a:xfrm>
            <a:off x="0" y="-228600"/>
            <a:ext cx="4553712"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13C24D6E-475A-86B0-35D6-94811013A70D}"/>
              </a:ext>
            </a:extLst>
          </p:cNvPr>
          <p:cNvSpPr/>
          <p:nvPr/>
        </p:nvSpPr>
        <p:spPr>
          <a:xfrm>
            <a:off x="4349496" y="0"/>
            <a:ext cx="7842503" cy="6858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C4E363DC-3D0F-0E79-2BD4-1106DAACB37C}"/>
              </a:ext>
            </a:extLst>
          </p:cNvPr>
          <p:cNvSpPr>
            <a:spLocks noGrp="1"/>
          </p:cNvSpPr>
          <p:nvPr>
            <p:ph type="subTitle" idx="1"/>
          </p:nvPr>
        </p:nvSpPr>
        <p:spPr>
          <a:xfrm>
            <a:off x="481028" y="1292710"/>
            <a:ext cx="10954910" cy="4998362"/>
          </a:xfrm>
        </p:spPr>
        <p:txBody>
          <a:bodyPr anchor="t">
            <a:normAutofit/>
          </a:bodyPr>
          <a:lstStyle/>
          <a:p>
            <a:pPr marL="571500" indent="-571500" algn="l">
              <a:buFont typeface="Calibri" panose="020F0502020204030204" pitchFamily="34" charset="0"/>
              <a:buChar char="―"/>
            </a:pPr>
            <a:r>
              <a:rPr lang="en-US" sz="3400" dirty="0"/>
              <a:t>Great miracles of healing – 11-12</a:t>
            </a:r>
          </a:p>
          <a:p>
            <a:pPr marL="1028700" lvl="1" indent="-571500" algn="l">
              <a:buFont typeface="Calibri" panose="020F0502020204030204" pitchFamily="34" charset="0"/>
              <a:buChar char="―"/>
            </a:pPr>
            <a:r>
              <a:rPr lang="en-US" sz="3000" dirty="0"/>
              <a:t>Unusual miracles – handkerchiefs or aprons brought to the sick.. Diseases and evil spirits left them</a:t>
            </a:r>
          </a:p>
          <a:p>
            <a:pPr marL="571500" indent="-571500" algn="l">
              <a:buFont typeface="Calibri" panose="020F0502020204030204" pitchFamily="34" charset="0"/>
              <a:buChar char="―"/>
            </a:pPr>
            <a:r>
              <a:rPr lang="en-US" sz="3400" dirty="0"/>
              <a:t>Counterfeit miracle workers exposed – 13-17</a:t>
            </a:r>
          </a:p>
          <a:p>
            <a:pPr marL="1028700" lvl="1" indent="-571500" algn="l">
              <a:buFont typeface="Calibri" panose="020F0502020204030204" pitchFamily="34" charset="0"/>
              <a:buChar char="―"/>
            </a:pPr>
            <a:r>
              <a:rPr lang="en-US" sz="3000" dirty="0"/>
              <a:t>Itinerant Jewish exorcists tried calling on name of Jesus.. “we exorcise you by the Jesus whom Paul preaches”</a:t>
            </a:r>
          </a:p>
          <a:p>
            <a:pPr marL="1028700" lvl="1" indent="-571500" algn="l">
              <a:buFont typeface="Calibri" panose="020F0502020204030204" pitchFamily="34" charset="0"/>
              <a:buChar char="―"/>
            </a:pPr>
            <a:r>
              <a:rPr lang="en-US" sz="3000" dirty="0"/>
              <a:t>Sons of </a:t>
            </a:r>
            <a:r>
              <a:rPr lang="en-US" sz="3000" dirty="0" err="1"/>
              <a:t>Sceva</a:t>
            </a:r>
            <a:r>
              <a:rPr lang="en-US" sz="3000" dirty="0"/>
              <a:t> humiliated </a:t>
            </a:r>
          </a:p>
          <a:p>
            <a:pPr marL="571500" indent="-571500" algn="l">
              <a:buFont typeface="Calibri" panose="020F0502020204030204" pitchFamily="34" charset="0"/>
              <a:buChar char="―"/>
            </a:pPr>
            <a:r>
              <a:rPr lang="en-US" sz="3400" dirty="0"/>
              <a:t>The burning of books of magic – 18-20</a:t>
            </a:r>
          </a:p>
          <a:p>
            <a:pPr marL="1028700" lvl="1" indent="-571500" algn="l">
              <a:buFont typeface="Calibri" panose="020F0502020204030204" pitchFamily="34" charset="0"/>
              <a:buChar char="―"/>
            </a:pPr>
            <a:r>
              <a:rPr lang="en-US" sz="3000" dirty="0"/>
              <a:t>Multitudes came confessing their sins and burning their books in penitence (50,000 pieces of silver)</a:t>
            </a:r>
          </a:p>
        </p:txBody>
      </p:sp>
      <p:sp>
        <p:nvSpPr>
          <p:cNvPr id="2" name="Title 1">
            <a:extLst>
              <a:ext uri="{FF2B5EF4-FFF2-40B4-BE49-F238E27FC236}">
                <a16:creationId xmlns:a16="http://schemas.microsoft.com/office/drawing/2014/main" id="{6FE1FC68-E3E7-D7B3-EA01-346DEA29332C}"/>
              </a:ext>
            </a:extLst>
          </p:cNvPr>
          <p:cNvSpPr>
            <a:spLocks noGrp="1"/>
          </p:cNvSpPr>
          <p:nvPr>
            <p:ph type="ctrTitle"/>
          </p:nvPr>
        </p:nvSpPr>
        <p:spPr>
          <a:xfrm>
            <a:off x="481028" y="333560"/>
            <a:ext cx="6108191" cy="730549"/>
          </a:xfrm>
        </p:spPr>
        <p:txBody>
          <a:bodyPr anchor="ctr">
            <a:normAutofit fontScale="90000"/>
          </a:bodyPr>
          <a:lstStyle/>
          <a:p>
            <a:pPr algn="l"/>
            <a:r>
              <a:rPr lang="en-US" sz="4800" dirty="0"/>
              <a:t>Outward Growth 11-20</a:t>
            </a:r>
          </a:p>
        </p:txBody>
      </p:sp>
    </p:spTree>
    <p:extLst>
      <p:ext uri="{BB962C8B-B14F-4D97-AF65-F5344CB8AC3E}">
        <p14:creationId xmlns:p14="http://schemas.microsoft.com/office/powerpoint/2010/main" val="253923863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mountain, building&#10;&#10;Description automatically generated">
            <a:extLst>
              <a:ext uri="{FF2B5EF4-FFF2-40B4-BE49-F238E27FC236}">
                <a16:creationId xmlns:a16="http://schemas.microsoft.com/office/drawing/2014/main" id="{0A50E70F-55F4-A672-FE3D-6F23F85A7AB4}"/>
              </a:ext>
            </a:extLst>
          </p:cNvPr>
          <p:cNvPicPr>
            <a:picLocks noChangeAspect="1"/>
          </p:cNvPicPr>
          <p:nvPr/>
        </p:nvPicPr>
        <p:blipFill rotWithShape="1">
          <a:blip r:embed="rId2">
            <a:extLst>
              <a:ext uri="{28A0092B-C50C-407E-A947-70E740481C1C}">
                <a14:useLocalDpi xmlns:a14="http://schemas.microsoft.com/office/drawing/2010/main" val="0"/>
              </a:ext>
            </a:extLst>
          </a:blip>
          <a:srcRect t="35262" b="9359"/>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C784B65D-ACB4-C632-A3FB-CFFAE13159F0}"/>
              </a:ext>
            </a:extLst>
          </p:cNvPr>
          <p:cNvSpPr/>
          <p:nvPr/>
        </p:nvSpPr>
        <p:spPr>
          <a:xfrm>
            <a:off x="0" y="-228600"/>
            <a:ext cx="4553712"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13C24D6E-475A-86B0-35D6-94811013A70D}"/>
              </a:ext>
            </a:extLst>
          </p:cNvPr>
          <p:cNvSpPr/>
          <p:nvPr/>
        </p:nvSpPr>
        <p:spPr>
          <a:xfrm>
            <a:off x="4349496" y="0"/>
            <a:ext cx="7842503" cy="6858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C4E363DC-3D0F-0E79-2BD4-1106DAACB37C}"/>
              </a:ext>
            </a:extLst>
          </p:cNvPr>
          <p:cNvSpPr>
            <a:spLocks noGrp="1"/>
          </p:cNvSpPr>
          <p:nvPr>
            <p:ph type="subTitle" idx="1"/>
          </p:nvPr>
        </p:nvSpPr>
        <p:spPr>
          <a:xfrm>
            <a:off x="481028" y="1292710"/>
            <a:ext cx="10954910" cy="4998362"/>
          </a:xfrm>
        </p:spPr>
        <p:txBody>
          <a:bodyPr anchor="t">
            <a:normAutofit lnSpcReduction="10000"/>
          </a:bodyPr>
          <a:lstStyle/>
          <a:p>
            <a:pPr marL="571500" indent="-571500" algn="l">
              <a:buFont typeface="Calibri" panose="020F0502020204030204" pitchFamily="34" charset="0"/>
              <a:buChar char="―"/>
            </a:pPr>
            <a:r>
              <a:rPr lang="en-US" sz="3400" dirty="0"/>
              <a:t>Economic effect on Ephesus – 23-27</a:t>
            </a:r>
          </a:p>
          <a:p>
            <a:pPr marL="1028700" lvl="1" indent="-571500" algn="l">
              <a:buFont typeface="Calibri" panose="020F0502020204030204" pitchFamily="34" charset="0"/>
              <a:buChar char="―"/>
            </a:pPr>
            <a:r>
              <a:rPr lang="en-US" sz="3000" dirty="0"/>
              <a:t>Temple of Diana brought in much tourism/trade through the sale of shrines by the silversmiths</a:t>
            </a:r>
          </a:p>
          <a:p>
            <a:pPr marL="1028700" lvl="1" indent="-571500" algn="l">
              <a:buFont typeface="Calibri" panose="020F0502020204030204" pitchFamily="34" charset="0"/>
              <a:buChar char="―"/>
            </a:pPr>
            <a:r>
              <a:rPr lang="en-US" sz="3000" dirty="0"/>
              <a:t>Demetrius: “</a:t>
            </a:r>
            <a:r>
              <a:rPr lang="en-US" sz="3200" dirty="0"/>
              <a:t>you see and hear that not only at Ephesus, but throughout almost all Asia, this Paul has persuaded and turned away many people, saying that they are not gods which are made with hands. </a:t>
            </a:r>
            <a:r>
              <a:rPr lang="en-US" sz="3200" baseline="30000" dirty="0"/>
              <a:t>27 </a:t>
            </a:r>
            <a:r>
              <a:rPr lang="en-US" sz="3200" dirty="0"/>
              <a:t>So not only is this trade of ours in danger of falling into disrepute, but also the temple of the great goddess Diana may be despised and her magnificence destroyed, whom all Asia and the world worship.”</a:t>
            </a:r>
            <a:endParaRPr lang="en-US" sz="3000" dirty="0"/>
          </a:p>
        </p:txBody>
      </p:sp>
      <p:sp>
        <p:nvSpPr>
          <p:cNvPr id="2" name="Title 1">
            <a:extLst>
              <a:ext uri="{FF2B5EF4-FFF2-40B4-BE49-F238E27FC236}">
                <a16:creationId xmlns:a16="http://schemas.microsoft.com/office/drawing/2014/main" id="{6FE1FC68-E3E7-D7B3-EA01-346DEA29332C}"/>
              </a:ext>
            </a:extLst>
          </p:cNvPr>
          <p:cNvSpPr>
            <a:spLocks noGrp="1"/>
          </p:cNvSpPr>
          <p:nvPr>
            <p:ph type="ctrTitle"/>
          </p:nvPr>
        </p:nvSpPr>
        <p:spPr>
          <a:xfrm>
            <a:off x="481028" y="228610"/>
            <a:ext cx="7017052" cy="835499"/>
          </a:xfrm>
        </p:spPr>
        <p:txBody>
          <a:bodyPr anchor="ctr">
            <a:normAutofit fontScale="90000"/>
          </a:bodyPr>
          <a:lstStyle/>
          <a:p>
            <a:pPr algn="l"/>
            <a:r>
              <a:rPr lang="en-US" sz="4800" dirty="0"/>
              <a:t>Impacting the World 21-41</a:t>
            </a:r>
          </a:p>
        </p:txBody>
      </p:sp>
    </p:spTree>
    <p:extLst>
      <p:ext uri="{BB962C8B-B14F-4D97-AF65-F5344CB8AC3E}">
        <p14:creationId xmlns:p14="http://schemas.microsoft.com/office/powerpoint/2010/main" val="13397967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mountain, building&#10;&#10;Description automatically generated">
            <a:extLst>
              <a:ext uri="{FF2B5EF4-FFF2-40B4-BE49-F238E27FC236}">
                <a16:creationId xmlns:a16="http://schemas.microsoft.com/office/drawing/2014/main" id="{0A50E70F-55F4-A672-FE3D-6F23F85A7AB4}"/>
              </a:ext>
            </a:extLst>
          </p:cNvPr>
          <p:cNvPicPr>
            <a:picLocks noChangeAspect="1"/>
          </p:cNvPicPr>
          <p:nvPr/>
        </p:nvPicPr>
        <p:blipFill rotWithShape="1">
          <a:blip r:embed="rId2">
            <a:extLst>
              <a:ext uri="{28A0092B-C50C-407E-A947-70E740481C1C}">
                <a14:useLocalDpi xmlns:a14="http://schemas.microsoft.com/office/drawing/2010/main" val="0"/>
              </a:ext>
            </a:extLst>
          </a:blip>
          <a:srcRect t="35262" b="9359"/>
          <a:stretch/>
        </p:blipFill>
        <p:spPr>
          <a:xfrm>
            <a:off x="3523488" y="10"/>
            <a:ext cx="8668512" cy="6857990"/>
          </a:xfrm>
          <a:prstGeom prst="rect">
            <a:avLst/>
          </a:prstGeom>
        </p:spPr>
      </p:pic>
      <p:sp>
        <p:nvSpPr>
          <p:cNvPr id="23" name="Rectangle 2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7" name="Rectangle 2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C784B65D-ACB4-C632-A3FB-CFFAE13159F0}"/>
              </a:ext>
            </a:extLst>
          </p:cNvPr>
          <p:cNvSpPr/>
          <p:nvPr/>
        </p:nvSpPr>
        <p:spPr>
          <a:xfrm>
            <a:off x="0" y="-228600"/>
            <a:ext cx="4553712" cy="6857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13C24D6E-475A-86B0-35D6-94811013A70D}"/>
              </a:ext>
            </a:extLst>
          </p:cNvPr>
          <p:cNvSpPr/>
          <p:nvPr/>
        </p:nvSpPr>
        <p:spPr>
          <a:xfrm>
            <a:off x="4349496" y="0"/>
            <a:ext cx="7842503" cy="6858000"/>
          </a:xfrm>
          <a:prstGeom prst="rect">
            <a:avLst/>
          </a:prstGeom>
          <a:solidFill>
            <a:schemeClr val="bg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C4E363DC-3D0F-0E79-2BD4-1106DAACB37C}"/>
              </a:ext>
            </a:extLst>
          </p:cNvPr>
          <p:cNvSpPr>
            <a:spLocks noGrp="1"/>
          </p:cNvSpPr>
          <p:nvPr>
            <p:ph type="subTitle" idx="1"/>
          </p:nvPr>
        </p:nvSpPr>
        <p:spPr>
          <a:xfrm>
            <a:off x="481028" y="1292710"/>
            <a:ext cx="10954910" cy="4998362"/>
          </a:xfrm>
        </p:spPr>
        <p:txBody>
          <a:bodyPr anchor="t">
            <a:normAutofit/>
          </a:bodyPr>
          <a:lstStyle/>
          <a:p>
            <a:pPr marL="571500" indent="-571500" algn="l">
              <a:buFont typeface="Calibri" panose="020F0502020204030204" pitchFamily="34" charset="0"/>
              <a:buChar char="―"/>
            </a:pPr>
            <a:r>
              <a:rPr lang="en-US" sz="3400" dirty="0"/>
              <a:t>The city in an uproar -28-34</a:t>
            </a:r>
          </a:p>
          <a:p>
            <a:pPr marL="1028700" lvl="1" indent="-571500" algn="l">
              <a:buFont typeface="Calibri" panose="020F0502020204030204" pitchFamily="34" charset="0"/>
              <a:buChar char="―"/>
            </a:pPr>
            <a:r>
              <a:rPr lang="en-US" sz="3000" dirty="0"/>
              <a:t>Demetrius stirs up the citizens – dangerous mob</a:t>
            </a:r>
          </a:p>
          <a:p>
            <a:pPr marL="1028700" lvl="1" indent="-571500" algn="l">
              <a:buFont typeface="Calibri" panose="020F0502020204030204" pitchFamily="34" charset="0"/>
              <a:buChar char="―"/>
            </a:pPr>
            <a:r>
              <a:rPr lang="en-US" sz="3000" dirty="0"/>
              <a:t>Some of Paul’s associates seized – Paul wishes to come to their defense but restrained by disciples and officials</a:t>
            </a:r>
          </a:p>
          <a:p>
            <a:pPr marL="571500" indent="-571500" algn="l">
              <a:buFont typeface="Calibri" panose="020F0502020204030204" pitchFamily="34" charset="0"/>
              <a:buChar char="―"/>
            </a:pPr>
            <a:r>
              <a:rPr lang="en-US" sz="3400" dirty="0"/>
              <a:t>Order is restored – 35-41</a:t>
            </a:r>
          </a:p>
          <a:p>
            <a:pPr marL="1028700" lvl="1" indent="-571500" algn="l">
              <a:buFont typeface="Calibri" panose="020F0502020204030204" pitchFamily="34" charset="0"/>
              <a:buChar char="―"/>
            </a:pPr>
            <a:r>
              <a:rPr lang="en-US" sz="3000" dirty="0"/>
              <a:t>City clerk uses skilled reasoning and rationality</a:t>
            </a:r>
          </a:p>
          <a:p>
            <a:pPr marL="1028700" lvl="1" indent="-571500" algn="l">
              <a:buFont typeface="Calibri" panose="020F0502020204030204" pitchFamily="34" charset="0"/>
              <a:buChar char="―"/>
            </a:pPr>
            <a:r>
              <a:rPr lang="en-US" sz="3000" dirty="0"/>
              <a:t>Paul sees it is time for him to leave and pursue his plans (21-22</a:t>
            </a:r>
          </a:p>
          <a:p>
            <a:pPr marL="571500" indent="-571500" algn="l">
              <a:buFont typeface="Calibri" panose="020F0502020204030204" pitchFamily="34" charset="0"/>
              <a:buChar char="―"/>
            </a:pPr>
            <a:r>
              <a:rPr lang="en-US" sz="3600" dirty="0"/>
              <a:t>The Word of God is strong to confront our age</a:t>
            </a:r>
          </a:p>
          <a:p>
            <a:pPr marL="1028700" lvl="1" indent="-571500" algn="l">
              <a:buFont typeface="Calibri" panose="020F0502020204030204" pitchFamily="34" charset="0"/>
              <a:buChar char="―"/>
            </a:pPr>
            <a:endParaRPr lang="en-US" sz="3000" dirty="0"/>
          </a:p>
        </p:txBody>
      </p:sp>
      <p:sp>
        <p:nvSpPr>
          <p:cNvPr id="2" name="Title 1">
            <a:extLst>
              <a:ext uri="{FF2B5EF4-FFF2-40B4-BE49-F238E27FC236}">
                <a16:creationId xmlns:a16="http://schemas.microsoft.com/office/drawing/2014/main" id="{6FE1FC68-E3E7-D7B3-EA01-346DEA29332C}"/>
              </a:ext>
            </a:extLst>
          </p:cNvPr>
          <p:cNvSpPr>
            <a:spLocks noGrp="1"/>
          </p:cNvSpPr>
          <p:nvPr>
            <p:ph type="ctrTitle"/>
          </p:nvPr>
        </p:nvSpPr>
        <p:spPr>
          <a:xfrm>
            <a:off x="481028" y="228610"/>
            <a:ext cx="7017052" cy="835499"/>
          </a:xfrm>
        </p:spPr>
        <p:txBody>
          <a:bodyPr anchor="ctr">
            <a:normAutofit fontScale="90000"/>
          </a:bodyPr>
          <a:lstStyle/>
          <a:p>
            <a:pPr algn="l"/>
            <a:r>
              <a:rPr lang="en-US" sz="4800" dirty="0"/>
              <a:t>Impacting the World 21-41</a:t>
            </a:r>
          </a:p>
        </p:txBody>
      </p:sp>
    </p:spTree>
    <p:extLst>
      <p:ext uri="{BB962C8B-B14F-4D97-AF65-F5344CB8AC3E}">
        <p14:creationId xmlns:p14="http://schemas.microsoft.com/office/powerpoint/2010/main" val="2800769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865</TotalTime>
  <Words>516</Words>
  <Application>Microsoft Office PowerPoint</Application>
  <PresentationFormat>Widescreen</PresentationFormat>
  <Paragraphs>39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Britannic Bold</vt:lpstr>
      <vt:lpstr>Calibri</vt:lpstr>
      <vt:lpstr>Georgia</vt:lpstr>
      <vt:lpstr>Office Theme</vt:lpstr>
      <vt:lpstr>The Word of the Lord Grew Mightily</vt:lpstr>
      <vt:lpstr>PowerPoint Presentation</vt:lpstr>
      <vt:lpstr>PowerPoint Presentation</vt:lpstr>
      <vt:lpstr>Inward Growth 1-10</vt:lpstr>
      <vt:lpstr>PowerPoint Presentation</vt:lpstr>
      <vt:lpstr>Inward Growth 1-10</vt:lpstr>
      <vt:lpstr>Outward Growth 11-20</vt:lpstr>
      <vt:lpstr>Impacting the World 21-41</vt:lpstr>
      <vt:lpstr>Impacting the World 21-41</vt:lpstr>
      <vt:lpstr>The Word of the Lord Grew Mightily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2</cp:revision>
  <dcterms:created xsi:type="dcterms:W3CDTF">2022-06-05T03:12:41Z</dcterms:created>
  <dcterms:modified xsi:type="dcterms:W3CDTF">2022-07-17T00:06:23Z</dcterms:modified>
</cp:coreProperties>
</file>