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6" r:id="rId3"/>
    <p:sldId id="257" r:id="rId4"/>
    <p:sldId id="285" r:id="rId5"/>
    <p:sldId id="265" r:id="rId6"/>
    <p:sldId id="282" r:id="rId7"/>
    <p:sldId id="286" r:id="rId8"/>
    <p:sldId id="287" r:id="rId9"/>
    <p:sldId id="274" r:id="rId10"/>
    <p:sldId id="275" r:id="rId11"/>
    <p:sldId id="276" r:id="rId12"/>
    <p:sldId id="281" r:id="rId13"/>
    <p:sldId id="277" r:id="rId14"/>
    <p:sldId id="284" r:id="rId15"/>
    <p:sldId id="279" r:id="rId16"/>
    <p:sldId id="289" r:id="rId17"/>
    <p:sldId id="278" r:id="rId18"/>
    <p:sldId id="280" r:id="rId19"/>
    <p:sldId id="290" r:id="rId20"/>
    <p:sldId id="288" r:id="rId21"/>
    <p:sldId id="28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5B4446-E685-4392-B52F-8A508720E627}" v="34" dt="2022-07-17T17:42:03.5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661" autoAdjust="0"/>
    <p:restoredTop sz="94660"/>
  </p:normalViewPr>
  <p:slideViewPr>
    <p:cSldViewPr snapToGrid="0">
      <p:cViewPr varScale="1">
        <p:scale>
          <a:sx n="63" d="100"/>
          <a:sy n="63" d="100"/>
        </p:scale>
        <p:origin x="1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D0CFB-7846-73C3-A8F7-1B7AE1061C89}"/>
              </a:ext>
            </a:extLst>
          </p:cNvPr>
          <p:cNvSpPr>
            <a:spLocks noGrp="1"/>
          </p:cNvSpPr>
          <p:nvPr>
            <p:ph type="ctrTitle" hasCustomPrompt="1"/>
          </p:nvPr>
        </p:nvSpPr>
        <p:spPr>
          <a:xfrm>
            <a:off x="1524000" y="5131216"/>
            <a:ext cx="9144000" cy="786640"/>
          </a:xfrm>
        </p:spPr>
        <p:txBody>
          <a:bodyPr anchor="ctr">
            <a:normAutofit/>
          </a:bodyPr>
          <a:lstStyle>
            <a:lvl1pPr algn="ctr">
              <a:defRPr sz="4400"/>
            </a:lvl1pPr>
          </a:lstStyle>
          <a:p>
            <a:r>
              <a:rPr lang="en-US" dirty="0"/>
              <a:t>Master title style</a:t>
            </a:r>
          </a:p>
        </p:txBody>
      </p:sp>
      <p:sp>
        <p:nvSpPr>
          <p:cNvPr id="3" name="Subtitle 2">
            <a:extLst>
              <a:ext uri="{FF2B5EF4-FFF2-40B4-BE49-F238E27FC236}">
                <a16:creationId xmlns:a16="http://schemas.microsoft.com/office/drawing/2014/main" id="{8B0DE74F-DEB9-CB1D-3182-52733F6BB91C}"/>
              </a:ext>
            </a:extLst>
          </p:cNvPr>
          <p:cNvSpPr>
            <a:spLocks noGrp="1"/>
          </p:cNvSpPr>
          <p:nvPr>
            <p:ph type="subTitle" idx="1" hasCustomPrompt="1"/>
          </p:nvPr>
        </p:nvSpPr>
        <p:spPr>
          <a:xfrm>
            <a:off x="1524000" y="5917856"/>
            <a:ext cx="9144000" cy="641971"/>
          </a:xfrm>
        </p:spPr>
        <p:txBody>
          <a:bodyPr>
            <a:normAutofit/>
          </a:bodyPr>
          <a:lstStyle>
            <a:lvl1pPr marL="0" indent="0" algn="ctr">
              <a:buNone/>
              <a:defRPr sz="3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Master subtitle style</a:t>
            </a:r>
          </a:p>
        </p:txBody>
      </p:sp>
    </p:spTree>
    <p:extLst>
      <p:ext uri="{BB962C8B-B14F-4D97-AF65-F5344CB8AC3E}">
        <p14:creationId xmlns:p14="http://schemas.microsoft.com/office/powerpoint/2010/main" val="210783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78B5-87DF-2B17-B48F-B55E4767A6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D668D9-4678-21C5-90E5-660603BA97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2753A-7922-135F-5A26-A8BD1A49D5C5}"/>
              </a:ext>
            </a:extLst>
          </p:cNvPr>
          <p:cNvSpPr>
            <a:spLocks noGrp="1"/>
          </p:cNvSpPr>
          <p:nvPr>
            <p:ph type="dt" sz="half" idx="10"/>
          </p:nvPr>
        </p:nvSpPr>
        <p:spPr>
          <a:xfrm>
            <a:off x="838200" y="6356350"/>
            <a:ext cx="2743200" cy="365125"/>
          </a:xfrm>
          <a:prstGeom prst="rect">
            <a:avLst/>
          </a:prstGeom>
        </p:spPr>
        <p:txBody>
          <a:bodyPr/>
          <a:lstStyle/>
          <a:p>
            <a:fld id="{1B2030D1-F185-4AAB-84C4-40621DB5635D}" type="datetimeFigureOut">
              <a:rPr lang="en-US" smtClean="0"/>
              <a:t>10/1/2022</a:t>
            </a:fld>
            <a:endParaRPr lang="en-US"/>
          </a:p>
        </p:txBody>
      </p:sp>
      <p:sp>
        <p:nvSpPr>
          <p:cNvPr id="5" name="Footer Placeholder 4">
            <a:extLst>
              <a:ext uri="{FF2B5EF4-FFF2-40B4-BE49-F238E27FC236}">
                <a16:creationId xmlns:a16="http://schemas.microsoft.com/office/drawing/2014/main" id="{472B7AE2-B2B3-3793-175E-AE13CA7F74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61750F-F171-5F99-46D0-3E7F9357EC82}"/>
              </a:ext>
            </a:extLst>
          </p:cNvPr>
          <p:cNvSpPr>
            <a:spLocks noGrp="1"/>
          </p:cNvSpPr>
          <p:nvPr>
            <p:ph type="sldNum" sz="quarter" idx="12"/>
          </p:nvPr>
        </p:nvSpPr>
        <p:spPr>
          <a:xfrm>
            <a:off x="8610600" y="6356350"/>
            <a:ext cx="2743200" cy="365125"/>
          </a:xfrm>
          <a:prstGeom prst="rect">
            <a:avLst/>
          </a:prstGeom>
        </p:spPr>
        <p:txBody>
          <a:bodyPr/>
          <a:lstStyle/>
          <a:p>
            <a:fld id="{A59BE8AC-5753-434E-9E29-392C09420A6A}" type="slidenum">
              <a:rPr lang="en-US" smtClean="0"/>
              <a:t>‹#›</a:t>
            </a:fld>
            <a:endParaRPr lang="en-US"/>
          </a:p>
        </p:txBody>
      </p:sp>
    </p:spTree>
    <p:extLst>
      <p:ext uri="{BB962C8B-B14F-4D97-AF65-F5344CB8AC3E}">
        <p14:creationId xmlns:p14="http://schemas.microsoft.com/office/powerpoint/2010/main" val="372516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568A8B-7A52-6158-3867-30E559AD09B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4A8310-A4E8-D7A7-AB2B-EA8336C293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03B1A4-9634-27E0-D0CE-4FD5352FDD6F}"/>
              </a:ext>
            </a:extLst>
          </p:cNvPr>
          <p:cNvSpPr>
            <a:spLocks noGrp="1"/>
          </p:cNvSpPr>
          <p:nvPr>
            <p:ph type="dt" sz="half" idx="10"/>
          </p:nvPr>
        </p:nvSpPr>
        <p:spPr>
          <a:xfrm>
            <a:off x="838200" y="6356350"/>
            <a:ext cx="2743200" cy="365125"/>
          </a:xfrm>
          <a:prstGeom prst="rect">
            <a:avLst/>
          </a:prstGeom>
        </p:spPr>
        <p:txBody>
          <a:bodyPr/>
          <a:lstStyle/>
          <a:p>
            <a:fld id="{1B2030D1-F185-4AAB-84C4-40621DB5635D}" type="datetimeFigureOut">
              <a:rPr lang="en-US" smtClean="0"/>
              <a:t>10/1/2022</a:t>
            </a:fld>
            <a:endParaRPr lang="en-US"/>
          </a:p>
        </p:txBody>
      </p:sp>
      <p:sp>
        <p:nvSpPr>
          <p:cNvPr id="5" name="Footer Placeholder 4">
            <a:extLst>
              <a:ext uri="{FF2B5EF4-FFF2-40B4-BE49-F238E27FC236}">
                <a16:creationId xmlns:a16="http://schemas.microsoft.com/office/drawing/2014/main" id="{BB5FF226-BF16-A2DD-A8D9-783E349B70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7D4DC-CC44-D171-6630-7109E6AE68FA}"/>
              </a:ext>
            </a:extLst>
          </p:cNvPr>
          <p:cNvSpPr>
            <a:spLocks noGrp="1"/>
          </p:cNvSpPr>
          <p:nvPr>
            <p:ph type="sldNum" sz="quarter" idx="12"/>
          </p:nvPr>
        </p:nvSpPr>
        <p:spPr>
          <a:xfrm>
            <a:off x="8610600" y="6356350"/>
            <a:ext cx="2743200" cy="365125"/>
          </a:xfrm>
          <a:prstGeom prst="rect">
            <a:avLst/>
          </a:prstGeom>
        </p:spPr>
        <p:txBody>
          <a:bodyPr/>
          <a:lstStyle/>
          <a:p>
            <a:fld id="{A59BE8AC-5753-434E-9E29-392C09420A6A}" type="slidenum">
              <a:rPr lang="en-US" smtClean="0"/>
              <a:t>‹#›</a:t>
            </a:fld>
            <a:endParaRPr lang="en-US"/>
          </a:p>
        </p:txBody>
      </p:sp>
    </p:spTree>
    <p:extLst>
      <p:ext uri="{BB962C8B-B14F-4D97-AF65-F5344CB8AC3E}">
        <p14:creationId xmlns:p14="http://schemas.microsoft.com/office/powerpoint/2010/main" val="1143015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E7680-5E63-CD0F-DE1F-DC4CA1225A84}"/>
              </a:ext>
            </a:extLst>
          </p:cNvPr>
          <p:cNvSpPr>
            <a:spLocks noGrp="1"/>
          </p:cNvSpPr>
          <p:nvPr>
            <p:ph type="title" hasCustomPrompt="1"/>
          </p:nvPr>
        </p:nvSpPr>
        <p:spPr/>
        <p:txBody>
          <a:bodyPr/>
          <a:lstStyle/>
          <a:p>
            <a:r>
              <a:rPr lang="en-US" dirty="0"/>
              <a:t>Master title style</a:t>
            </a:r>
          </a:p>
        </p:txBody>
      </p:sp>
      <p:sp>
        <p:nvSpPr>
          <p:cNvPr id="3" name="Content Placeholder 2">
            <a:extLst>
              <a:ext uri="{FF2B5EF4-FFF2-40B4-BE49-F238E27FC236}">
                <a16:creationId xmlns:a16="http://schemas.microsoft.com/office/drawing/2014/main" id="{3B529574-6958-FCC6-0D53-3E0F525EC6A8}"/>
              </a:ext>
            </a:extLst>
          </p:cNvPr>
          <p:cNvSpPr>
            <a:spLocks noGrp="1"/>
          </p:cNvSpPr>
          <p:nvPr>
            <p:ph idx="1" hasCustomPrompt="1"/>
          </p:nvPr>
        </p:nvSpPr>
        <p:spPr/>
        <p:txBody>
          <a:bodyPr/>
          <a:lstStyle/>
          <a:p>
            <a:pPr lvl="0"/>
            <a:r>
              <a:rPr lang="en-US" dirty="0"/>
              <a:t>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5903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CEF32-F357-CFD1-DA32-8AE98771A3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295CD8-7358-D0A2-AB55-2E24DA874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A1E7B9-D599-FEE6-E53D-88091D10E16B}"/>
              </a:ext>
            </a:extLst>
          </p:cNvPr>
          <p:cNvSpPr>
            <a:spLocks noGrp="1"/>
          </p:cNvSpPr>
          <p:nvPr>
            <p:ph type="dt" sz="half" idx="10"/>
          </p:nvPr>
        </p:nvSpPr>
        <p:spPr>
          <a:xfrm>
            <a:off x="838200" y="6356350"/>
            <a:ext cx="2743200" cy="365125"/>
          </a:xfrm>
          <a:prstGeom prst="rect">
            <a:avLst/>
          </a:prstGeom>
        </p:spPr>
        <p:txBody>
          <a:bodyPr/>
          <a:lstStyle/>
          <a:p>
            <a:fld id="{1B2030D1-F185-4AAB-84C4-40621DB5635D}" type="datetimeFigureOut">
              <a:rPr lang="en-US" smtClean="0"/>
              <a:t>10/1/2022</a:t>
            </a:fld>
            <a:endParaRPr lang="en-US"/>
          </a:p>
        </p:txBody>
      </p:sp>
      <p:sp>
        <p:nvSpPr>
          <p:cNvPr id="5" name="Footer Placeholder 4">
            <a:extLst>
              <a:ext uri="{FF2B5EF4-FFF2-40B4-BE49-F238E27FC236}">
                <a16:creationId xmlns:a16="http://schemas.microsoft.com/office/drawing/2014/main" id="{EB1266B1-3E83-0EAE-90E2-C3B69D1ADC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AA1099-B8BD-4F69-F9AC-73C7A206434B}"/>
              </a:ext>
            </a:extLst>
          </p:cNvPr>
          <p:cNvSpPr>
            <a:spLocks noGrp="1"/>
          </p:cNvSpPr>
          <p:nvPr>
            <p:ph type="sldNum" sz="quarter" idx="12"/>
          </p:nvPr>
        </p:nvSpPr>
        <p:spPr>
          <a:xfrm>
            <a:off x="8610600" y="6356350"/>
            <a:ext cx="2743200" cy="365125"/>
          </a:xfrm>
          <a:prstGeom prst="rect">
            <a:avLst/>
          </a:prstGeom>
        </p:spPr>
        <p:txBody>
          <a:bodyPr/>
          <a:lstStyle/>
          <a:p>
            <a:fld id="{A59BE8AC-5753-434E-9E29-392C09420A6A}" type="slidenum">
              <a:rPr lang="en-US" smtClean="0"/>
              <a:t>‹#›</a:t>
            </a:fld>
            <a:endParaRPr lang="en-US"/>
          </a:p>
        </p:txBody>
      </p:sp>
    </p:spTree>
    <p:extLst>
      <p:ext uri="{BB962C8B-B14F-4D97-AF65-F5344CB8AC3E}">
        <p14:creationId xmlns:p14="http://schemas.microsoft.com/office/powerpoint/2010/main" val="1105904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E204D-EA42-60EF-C324-8B07F6377C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D09DC9-0E4A-C6C6-E920-F626EF2584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BF0065-A624-537E-F688-9BC2FA0A39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3F0503-85FB-6889-D4DF-0355C1675B86}"/>
              </a:ext>
            </a:extLst>
          </p:cNvPr>
          <p:cNvSpPr>
            <a:spLocks noGrp="1"/>
          </p:cNvSpPr>
          <p:nvPr>
            <p:ph type="dt" sz="half" idx="10"/>
          </p:nvPr>
        </p:nvSpPr>
        <p:spPr>
          <a:xfrm>
            <a:off x="838200" y="6356350"/>
            <a:ext cx="2743200" cy="365125"/>
          </a:xfrm>
          <a:prstGeom prst="rect">
            <a:avLst/>
          </a:prstGeom>
        </p:spPr>
        <p:txBody>
          <a:bodyPr/>
          <a:lstStyle/>
          <a:p>
            <a:fld id="{1B2030D1-F185-4AAB-84C4-40621DB5635D}" type="datetimeFigureOut">
              <a:rPr lang="en-US" smtClean="0"/>
              <a:t>10/1/2022</a:t>
            </a:fld>
            <a:endParaRPr lang="en-US"/>
          </a:p>
        </p:txBody>
      </p:sp>
      <p:sp>
        <p:nvSpPr>
          <p:cNvPr id="6" name="Footer Placeholder 5">
            <a:extLst>
              <a:ext uri="{FF2B5EF4-FFF2-40B4-BE49-F238E27FC236}">
                <a16:creationId xmlns:a16="http://schemas.microsoft.com/office/drawing/2014/main" id="{4FF07B6A-7EA5-F1A3-5250-5591EC982D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6D72D0-DF2F-9FC8-D5D0-621F3A214F4A}"/>
              </a:ext>
            </a:extLst>
          </p:cNvPr>
          <p:cNvSpPr>
            <a:spLocks noGrp="1"/>
          </p:cNvSpPr>
          <p:nvPr>
            <p:ph type="sldNum" sz="quarter" idx="12"/>
          </p:nvPr>
        </p:nvSpPr>
        <p:spPr>
          <a:xfrm>
            <a:off x="8610600" y="6356350"/>
            <a:ext cx="2743200" cy="365125"/>
          </a:xfrm>
          <a:prstGeom prst="rect">
            <a:avLst/>
          </a:prstGeom>
        </p:spPr>
        <p:txBody>
          <a:bodyPr/>
          <a:lstStyle/>
          <a:p>
            <a:fld id="{A59BE8AC-5753-434E-9E29-392C09420A6A}" type="slidenum">
              <a:rPr lang="en-US" smtClean="0"/>
              <a:t>‹#›</a:t>
            </a:fld>
            <a:endParaRPr lang="en-US"/>
          </a:p>
        </p:txBody>
      </p:sp>
    </p:spTree>
    <p:extLst>
      <p:ext uri="{BB962C8B-B14F-4D97-AF65-F5344CB8AC3E}">
        <p14:creationId xmlns:p14="http://schemas.microsoft.com/office/powerpoint/2010/main" val="2883897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8472C-39D9-4026-8BC9-5A29AFAFE8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A560A5-C5B4-D4CB-30F0-1A366F1A0F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E83622-E2D0-54F8-1559-4A20B6D629D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5446C1-C87E-1E3E-537F-AA5F2AB48C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D5832E-73B4-F105-BBC2-69CAB91916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37C81A-C42E-766A-1BF9-6B03CFA9B4AB}"/>
              </a:ext>
            </a:extLst>
          </p:cNvPr>
          <p:cNvSpPr>
            <a:spLocks noGrp="1"/>
          </p:cNvSpPr>
          <p:nvPr>
            <p:ph type="dt" sz="half" idx="10"/>
          </p:nvPr>
        </p:nvSpPr>
        <p:spPr>
          <a:xfrm>
            <a:off x="838200" y="6356350"/>
            <a:ext cx="2743200" cy="365125"/>
          </a:xfrm>
          <a:prstGeom prst="rect">
            <a:avLst/>
          </a:prstGeom>
        </p:spPr>
        <p:txBody>
          <a:bodyPr/>
          <a:lstStyle/>
          <a:p>
            <a:fld id="{1B2030D1-F185-4AAB-84C4-40621DB5635D}" type="datetimeFigureOut">
              <a:rPr lang="en-US" smtClean="0"/>
              <a:t>10/1/2022</a:t>
            </a:fld>
            <a:endParaRPr lang="en-US"/>
          </a:p>
        </p:txBody>
      </p:sp>
      <p:sp>
        <p:nvSpPr>
          <p:cNvPr id="8" name="Footer Placeholder 7">
            <a:extLst>
              <a:ext uri="{FF2B5EF4-FFF2-40B4-BE49-F238E27FC236}">
                <a16:creationId xmlns:a16="http://schemas.microsoft.com/office/drawing/2014/main" id="{6050DA38-0715-35D4-236C-CF16B38366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B104EAE3-68DB-6A58-54BE-27E4CCE23DF1}"/>
              </a:ext>
            </a:extLst>
          </p:cNvPr>
          <p:cNvSpPr>
            <a:spLocks noGrp="1"/>
          </p:cNvSpPr>
          <p:nvPr>
            <p:ph type="sldNum" sz="quarter" idx="12"/>
          </p:nvPr>
        </p:nvSpPr>
        <p:spPr>
          <a:xfrm>
            <a:off x="8610600" y="6356350"/>
            <a:ext cx="2743200" cy="365125"/>
          </a:xfrm>
          <a:prstGeom prst="rect">
            <a:avLst/>
          </a:prstGeom>
        </p:spPr>
        <p:txBody>
          <a:bodyPr/>
          <a:lstStyle/>
          <a:p>
            <a:fld id="{A59BE8AC-5753-434E-9E29-392C09420A6A}" type="slidenum">
              <a:rPr lang="en-US" smtClean="0"/>
              <a:t>‹#›</a:t>
            </a:fld>
            <a:endParaRPr lang="en-US"/>
          </a:p>
        </p:txBody>
      </p:sp>
    </p:spTree>
    <p:extLst>
      <p:ext uri="{BB962C8B-B14F-4D97-AF65-F5344CB8AC3E}">
        <p14:creationId xmlns:p14="http://schemas.microsoft.com/office/powerpoint/2010/main" val="280572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5D658-19A1-FFEB-538F-230BA8FE4D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E8E5C67-50F9-DC60-E94A-3328FBCC6E61}"/>
              </a:ext>
            </a:extLst>
          </p:cNvPr>
          <p:cNvSpPr>
            <a:spLocks noGrp="1"/>
          </p:cNvSpPr>
          <p:nvPr>
            <p:ph type="dt" sz="half" idx="10"/>
          </p:nvPr>
        </p:nvSpPr>
        <p:spPr>
          <a:xfrm>
            <a:off x="838200" y="6356350"/>
            <a:ext cx="2743200" cy="365125"/>
          </a:xfrm>
          <a:prstGeom prst="rect">
            <a:avLst/>
          </a:prstGeom>
        </p:spPr>
        <p:txBody>
          <a:bodyPr/>
          <a:lstStyle/>
          <a:p>
            <a:fld id="{1B2030D1-F185-4AAB-84C4-40621DB5635D}" type="datetimeFigureOut">
              <a:rPr lang="en-US" smtClean="0"/>
              <a:t>10/1/2022</a:t>
            </a:fld>
            <a:endParaRPr lang="en-US"/>
          </a:p>
        </p:txBody>
      </p:sp>
      <p:sp>
        <p:nvSpPr>
          <p:cNvPr id="4" name="Footer Placeholder 3">
            <a:extLst>
              <a:ext uri="{FF2B5EF4-FFF2-40B4-BE49-F238E27FC236}">
                <a16:creationId xmlns:a16="http://schemas.microsoft.com/office/drawing/2014/main" id="{4252F9C3-6322-FF93-E0B1-9F8BE0DD19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DBE38B1-D599-4B94-4DAE-049924BDF6AC}"/>
              </a:ext>
            </a:extLst>
          </p:cNvPr>
          <p:cNvSpPr>
            <a:spLocks noGrp="1"/>
          </p:cNvSpPr>
          <p:nvPr>
            <p:ph type="sldNum" sz="quarter" idx="12"/>
          </p:nvPr>
        </p:nvSpPr>
        <p:spPr>
          <a:xfrm>
            <a:off x="8610600" y="6356350"/>
            <a:ext cx="2743200" cy="365125"/>
          </a:xfrm>
          <a:prstGeom prst="rect">
            <a:avLst/>
          </a:prstGeom>
        </p:spPr>
        <p:txBody>
          <a:bodyPr/>
          <a:lstStyle/>
          <a:p>
            <a:fld id="{A59BE8AC-5753-434E-9E29-392C09420A6A}" type="slidenum">
              <a:rPr lang="en-US" smtClean="0"/>
              <a:t>‹#›</a:t>
            </a:fld>
            <a:endParaRPr lang="en-US"/>
          </a:p>
        </p:txBody>
      </p:sp>
    </p:spTree>
    <p:extLst>
      <p:ext uri="{BB962C8B-B14F-4D97-AF65-F5344CB8AC3E}">
        <p14:creationId xmlns:p14="http://schemas.microsoft.com/office/powerpoint/2010/main" val="4027784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D682D-1B45-B68A-2E2E-EF92DFADE890}"/>
              </a:ext>
            </a:extLst>
          </p:cNvPr>
          <p:cNvSpPr>
            <a:spLocks noGrp="1"/>
          </p:cNvSpPr>
          <p:nvPr>
            <p:ph type="dt" sz="half" idx="10"/>
          </p:nvPr>
        </p:nvSpPr>
        <p:spPr>
          <a:xfrm>
            <a:off x="838200" y="6356350"/>
            <a:ext cx="2743200" cy="365125"/>
          </a:xfrm>
          <a:prstGeom prst="rect">
            <a:avLst/>
          </a:prstGeom>
        </p:spPr>
        <p:txBody>
          <a:bodyPr/>
          <a:lstStyle/>
          <a:p>
            <a:fld id="{1B2030D1-F185-4AAB-84C4-40621DB5635D}" type="datetimeFigureOut">
              <a:rPr lang="en-US" smtClean="0"/>
              <a:t>10/1/2022</a:t>
            </a:fld>
            <a:endParaRPr lang="en-US"/>
          </a:p>
        </p:txBody>
      </p:sp>
      <p:sp>
        <p:nvSpPr>
          <p:cNvPr id="3" name="Footer Placeholder 2">
            <a:extLst>
              <a:ext uri="{FF2B5EF4-FFF2-40B4-BE49-F238E27FC236}">
                <a16:creationId xmlns:a16="http://schemas.microsoft.com/office/drawing/2014/main" id="{F75A5E42-A06A-8951-C368-165BDA65E5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D101AE7-EDDF-F3E2-15E6-EC32C5CF1026}"/>
              </a:ext>
            </a:extLst>
          </p:cNvPr>
          <p:cNvSpPr>
            <a:spLocks noGrp="1"/>
          </p:cNvSpPr>
          <p:nvPr>
            <p:ph type="sldNum" sz="quarter" idx="12"/>
          </p:nvPr>
        </p:nvSpPr>
        <p:spPr>
          <a:xfrm>
            <a:off x="8610600" y="6356350"/>
            <a:ext cx="2743200" cy="365125"/>
          </a:xfrm>
          <a:prstGeom prst="rect">
            <a:avLst/>
          </a:prstGeom>
        </p:spPr>
        <p:txBody>
          <a:bodyPr/>
          <a:lstStyle/>
          <a:p>
            <a:fld id="{A59BE8AC-5753-434E-9E29-392C09420A6A}" type="slidenum">
              <a:rPr lang="en-US" smtClean="0"/>
              <a:t>‹#›</a:t>
            </a:fld>
            <a:endParaRPr lang="en-US"/>
          </a:p>
        </p:txBody>
      </p:sp>
    </p:spTree>
    <p:extLst>
      <p:ext uri="{BB962C8B-B14F-4D97-AF65-F5344CB8AC3E}">
        <p14:creationId xmlns:p14="http://schemas.microsoft.com/office/powerpoint/2010/main" val="124863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62CE9-26B6-AF67-B6BF-ED2E0B7DB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2A56126-7891-C765-7BA9-0B138946E1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E2C14F-FD18-3241-7885-B4AB01197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DF75F8-7E56-1398-1A38-75A35C845097}"/>
              </a:ext>
            </a:extLst>
          </p:cNvPr>
          <p:cNvSpPr>
            <a:spLocks noGrp="1"/>
          </p:cNvSpPr>
          <p:nvPr>
            <p:ph type="dt" sz="half" idx="10"/>
          </p:nvPr>
        </p:nvSpPr>
        <p:spPr>
          <a:xfrm>
            <a:off x="838200" y="6356350"/>
            <a:ext cx="2743200" cy="365125"/>
          </a:xfrm>
          <a:prstGeom prst="rect">
            <a:avLst/>
          </a:prstGeom>
        </p:spPr>
        <p:txBody>
          <a:bodyPr/>
          <a:lstStyle/>
          <a:p>
            <a:fld id="{1B2030D1-F185-4AAB-84C4-40621DB5635D}" type="datetimeFigureOut">
              <a:rPr lang="en-US" smtClean="0"/>
              <a:t>10/1/2022</a:t>
            </a:fld>
            <a:endParaRPr lang="en-US"/>
          </a:p>
        </p:txBody>
      </p:sp>
      <p:sp>
        <p:nvSpPr>
          <p:cNvPr id="6" name="Footer Placeholder 5">
            <a:extLst>
              <a:ext uri="{FF2B5EF4-FFF2-40B4-BE49-F238E27FC236}">
                <a16:creationId xmlns:a16="http://schemas.microsoft.com/office/drawing/2014/main" id="{90FE683B-8937-093B-3426-563BECAF8F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B443192-F7E3-4942-AC56-1C1B415EE612}"/>
              </a:ext>
            </a:extLst>
          </p:cNvPr>
          <p:cNvSpPr>
            <a:spLocks noGrp="1"/>
          </p:cNvSpPr>
          <p:nvPr>
            <p:ph type="sldNum" sz="quarter" idx="12"/>
          </p:nvPr>
        </p:nvSpPr>
        <p:spPr>
          <a:xfrm>
            <a:off x="8610600" y="6356350"/>
            <a:ext cx="2743200" cy="365125"/>
          </a:xfrm>
          <a:prstGeom prst="rect">
            <a:avLst/>
          </a:prstGeom>
        </p:spPr>
        <p:txBody>
          <a:bodyPr/>
          <a:lstStyle/>
          <a:p>
            <a:fld id="{A59BE8AC-5753-434E-9E29-392C09420A6A}" type="slidenum">
              <a:rPr lang="en-US" smtClean="0"/>
              <a:t>‹#›</a:t>
            </a:fld>
            <a:endParaRPr lang="en-US"/>
          </a:p>
        </p:txBody>
      </p:sp>
    </p:spTree>
    <p:extLst>
      <p:ext uri="{BB962C8B-B14F-4D97-AF65-F5344CB8AC3E}">
        <p14:creationId xmlns:p14="http://schemas.microsoft.com/office/powerpoint/2010/main" val="470593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07ACD-A02F-450C-52F6-0D96F2DC99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E77E6F-804E-813F-CE45-1D8D78C03C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80D0B9B-598E-B068-8A83-DCBBD82AD6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EE7EB-3B6A-7F29-B1B3-360D54E56065}"/>
              </a:ext>
            </a:extLst>
          </p:cNvPr>
          <p:cNvSpPr>
            <a:spLocks noGrp="1"/>
          </p:cNvSpPr>
          <p:nvPr>
            <p:ph type="dt" sz="half" idx="10"/>
          </p:nvPr>
        </p:nvSpPr>
        <p:spPr>
          <a:xfrm>
            <a:off x="838200" y="6356350"/>
            <a:ext cx="2743200" cy="365125"/>
          </a:xfrm>
          <a:prstGeom prst="rect">
            <a:avLst/>
          </a:prstGeom>
        </p:spPr>
        <p:txBody>
          <a:bodyPr/>
          <a:lstStyle/>
          <a:p>
            <a:fld id="{1B2030D1-F185-4AAB-84C4-40621DB5635D}" type="datetimeFigureOut">
              <a:rPr lang="en-US" smtClean="0"/>
              <a:t>10/1/2022</a:t>
            </a:fld>
            <a:endParaRPr lang="en-US"/>
          </a:p>
        </p:txBody>
      </p:sp>
      <p:sp>
        <p:nvSpPr>
          <p:cNvPr id="6" name="Footer Placeholder 5">
            <a:extLst>
              <a:ext uri="{FF2B5EF4-FFF2-40B4-BE49-F238E27FC236}">
                <a16:creationId xmlns:a16="http://schemas.microsoft.com/office/drawing/2014/main" id="{FC70F50A-A702-656E-6B76-8FABA65193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D1E5CBE-703E-C6E1-14C9-C6985484C3DF}"/>
              </a:ext>
            </a:extLst>
          </p:cNvPr>
          <p:cNvSpPr>
            <a:spLocks noGrp="1"/>
          </p:cNvSpPr>
          <p:nvPr>
            <p:ph type="sldNum" sz="quarter" idx="12"/>
          </p:nvPr>
        </p:nvSpPr>
        <p:spPr>
          <a:xfrm>
            <a:off x="8610600" y="6356350"/>
            <a:ext cx="2743200" cy="365125"/>
          </a:xfrm>
          <a:prstGeom prst="rect">
            <a:avLst/>
          </a:prstGeom>
        </p:spPr>
        <p:txBody>
          <a:bodyPr/>
          <a:lstStyle/>
          <a:p>
            <a:fld id="{A59BE8AC-5753-434E-9E29-392C09420A6A}" type="slidenum">
              <a:rPr lang="en-US" smtClean="0"/>
              <a:t>‹#›</a:t>
            </a:fld>
            <a:endParaRPr lang="en-US"/>
          </a:p>
        </p:txBody>
      </p:sp>
    </p:spTree>
    <p:extLst>
      <p:ext uri="{BB962C8B-B14F-4D97-AF65-F5344CB8AC3E}">
        <p14:creationId xmlns:p14="http://schemas.microsoft.com/office/powerpoint/2010/main" val="3226453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F3E5AF-9065-DE59-2F82-B7767F67FC0B}"/>
              </a:ext>
            </a:extLst>
          </p:cNvPr>
          <p:cNvSpPr>
            <a:spLocks noGrp="1"/>
          </p:cNvSpPr>
          <p:nvPr>
            <p:ph type="title"/>
          </p:nvPr>
        </p:nvSpPr>
        <p:spPr>
          <a:xfrm>
            <a:off x="636104" y="397565"/>
            <a:ext cx="6321287" cy="765314"/>
          </a:xfrm>
          <a:prstGeom prst="rect">
            <a:avLst/>
          </a:prstGeom>
        </p:spPr>
        <p:txBody>
          <a:bodyPr vert="horz" lIns="91440" tIns="45720" rIns="91440" bIns="45720" rtlCol="0" anchor="ctr">
            <a:normAutofit/>
          </a:bodyPr>
          <a:lstStyle/>
          <a:p>
            <a:r>
              <a:rPr lang="en-US" dirty="0"/>
              <a:t>Master title style</a:t>
            </a:r>
          </a:p>
        </p:txBody>
      </p:sp>
      <p:sp>
        <p:nvSpPr>
          <p:cNvPr id="3" name="Text Placeholder 2">
            <a:extLst>
              <a:ext uri="{FF2B5EF4-FFF2-40B4-BE49-F238E27FC236}">
                <a16:creationId xmlns:a16="http://schemas.microsoft.com/office/drawing/2014/main" id="{681D9758-BF54-4C73-893F-9666B43FC3E6}"/>
              </a:ext>
            </a:extLst>
          </p:cNvPr>
          <p:cNvSpPr>
            <a:spLocks noGrp="1"/>
          </p:cNvSpPr>
          <p:nvPr>
            <p:ph type="body" idx="1"/>
          </p:nvPr>
        </p:nvSpPr>
        <p:spPr>
          <a:xfrm>
            <a:off x="636104" y="2047461"/>
            <a:ext cx="10717696" cy="4204252"/>
          </a:xfrm>
          <a:prstGeom prst="rect">
            <a:avLst/>
          </a:prstGeom>
        </p:spPr>
        <p:txBody>
          <a:bodyPr vert="horz" lIns="91440" tIns="45720" rIns="91440" bIns="45720" rtlCol="0">
            <a:normAutofit/>
          </a:bodyPr>
          <a:lstStyle/>
          <a:p>
            <a:pPr lvl="0"/>
            <a:r>
              <a:rPr lang="en-US" dirty="0"/>
              <a:t>Master text styles</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842344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000" kern="1200">
          <a:solidFill>
            <a:schemeClr val="tx1"/>
          </a:solidFill>
          <a:latin typeface="Britannic Bold" panose="020B0903060703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FF0000"/>
        </a:buClr>
        <a:buFont typeface="Calibri" panose="020F0502020204030204" pitchFamily="34" charset="0"/>
        <a:buChar char="—"/>
        <a:defRPr sz="3600" kern="1200">
          <a:solidFill>
            <a:schemeClr val="tx1"/>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Clr>
          <a:srgbClr val="00B0F0"/>
        </a:buClr>
        <a:buFont typeface="Calibri" panose="020F0502020204030204" pitchFamily="34" charset="0"/>
        <a:buChar char="—"/>
        <a:defRPr sz="3000" kern="1200">
          <a:solidFill>
            <a:schemeClr val="tx1"/>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Clr>
          <a:srgbClr val="92D050"/>
        </a:buClr>
        <a:buFont typeface="Georgia" panose="02040502050405020303" pitchFamily="18" charset="0"/>
        <a:buChar char="—"/>
        <a:defRPr sz="2800" kern="1200">
          <a:solidFill>
            <a:schemeClr val="tx1"/>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22625" b="21125"/>
          <a:stretch/>
        </p:blipFill>
        <p:spPr>
          <a:xfrm>
            <a:off x="-3047" y="10"/>
            <a:ext cx="12191999" cy="6857990"/>
          </a:xfrm>
          <a:prstGeom prst="rect">
            <a:avLst/>
          </a:prstGeom>
        </p:spPr>
      </p:pic>
      <p:sp>
        <p:nvSpPr>
          <p:cNvPr id="88" name="Rectangle 8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52AC66-CA27-89D8-E802-9E963A918D57}"/>
              </a:ext>
            </a:extLst>
          </p:cNvPr>
          <p:cNvSpPr/>
          <p:nvPr/>
        </p:nvSpPr>
        <p:spPr>
          <a:xfrm>
            <a:off x="-12190" y="5201920"/>
            <a:ext cx="12185903" cy="16560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1057148" y="5338304"/>
            <a:ext cx="10058400" cy="842167"/>
          </a:xfrm>
          <a:effectLst>
            <a:outerShdw blurRad="50800" dist="38100" dir="2700000" algn="tl" rotWithShape="0">
              <a:prstClr val="black">
                <a:alpha val="40000"/>
              </a:prstClr>
            </a:outerShdw>
          </a:effectLst>
        </p:spPr>
        <p:txBody>
          <a:bodyPr anchor="ctr">
            <a:normAutofit/>
          </a:bodyPr>
          <a:lstStyle/>
          <a:p>
            <a:r>
              <a:rPr lang="en-US" sz="4400" dirty="0">
                <a:latin typeface="Britannic Bold" panose="020B0903060703020204" pitchFamily="34" charset="0"/>
              </a:rPr>
              <a:t>The Lord’s Protection in Paul’s Life</a:t>
            </a: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1063752" y="6065520"/>
            <a:ext cx="10058400" cy="629920"/>
          </a:xfrm>
          <a:effectLst>
            <a:outerShdw blurRad="50800" dist="38100" dir="2700000" algn="tl" rotWithShape="0">
              <a:prstClr val="black">
                <a:alpha val="40000"/>
              </a:prstClr>
            </a:outerShdw>
          </a:effectLst>
        </p:spPr>
        <p:txBody>
          <a:bodyPr>
            <a:noAutofit/>
          </a:bodyPr>
          <a:lstStyle/>
          <a:p>
            <a:r>
              <a:rPr lang="en-US" sz="3600" dirty="0">
                <a:latin typeface="Georgia" panose="02040502050405020303" pitchFamily="18" charset="0"/>
              </a:rPr>
              <a:t>Acts 23:1-35</a:t>
            </a:r>
          </a:p>
        </p:txBody>
      </p:sp>
    </p:spTree>
    <p:extLst>
      <p:ext uri="{BB962C8B-B14F-4D97-AF65-F5344CB8AC3E}">
        <p14:creationId xmlns:p14="http://schemas.microsoft.com/office/powerpoint/2010/main" val="2769287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latin typeface="Britannic Bold" panose="020B0903060703020204" pitchFamily="34" charset="0"/>
              </a:rPr>
              <a:t>The Lord encourages Paul</a:t>
            </a: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88140" y="1680193"/>
            <a:ext cx="11108278" cy="4350783"/>
          </a:xfrm>
        </p:spPr>
        <p:txBody>
          <a:bodyPr>
            <a:normAutofit/>
          </a:bodyPr>
          <a:lstStyle/>
          <a:p>
            <a:pPr algn="l"/>
            <a:r>
              <a:rPr lang="en-US" sz="3000" b="1" dirty="0">
                <a:latin typeface="+mn-lt"/>
              </a:rPr>
              <a:t>10-11</a:t>
            </a:r>
            <a:r>
              <a:rPr lang="en-US" sz="3000" dirty="0">
                <a:latin typeface="+mn-lt"/>
              </a:rPr>
              <a:t> </a:t>
            </a:r>
            <a:r>
              <a:rPr lang="en-US" sz="3000" dirty="0"/>
              <a:t>Now when there arose a great dissension, the commander, fearing lest Paul might be pulled to pieces by them, commanded the soldiers to go down and take him by force from among them, and bring </a:t>
            </a:r>
            <a:r>
              <a:rPr lang="en-US" sz="3000" i="1" dirty="0"/>
              <a:t>him</a:t>
            </a:r>
            <a:r>
              <a:rPr lang="en-US" sz="3000" dirty="0"/>
              <a:t> into the barracks.</a:t>
            </a:r>
          </a:p>
          <a:p>
            <a:pPr algn="l"/>
            <a:r>
              <a:rPr lang="en-US" sz="3000" baseline="30000" dirty="0"/>
              <a:t>11 </a:t>
            </a:r>
            <a:r>
              <a:rPr lang="en-US" sz="3000" dirty="0"/>
              <a:t>But the following night the Lord stood by him and said, “Be of good cheer, Paul; for as you have testified for Me in Jerusalem, so you must also bear witness at Rome.”</a:t>
            </a:r>
          </a:p>
          <a:p>
            <a:pPr marL="457200" indent="-457200" algn="l">
              <a:buClr>
                <a:srgbClr val="FF0000"/>
              </a:buClr>
              <a:buFont typeface="Calibri" panose="020F0502020204030204" pitchFamily="34" charset="0"/>
              <a:buChar char="—"/>
            </a:pPr>
            <a:endParaRPr lang="en-US" sz="3600" dirty="0">
              <a:latin typeface="Georgia" panose="02040502050405020303" pitchFamily="18" charset="0"/>
            </a:endParaRPr>
          </a:p>
        </p:txBody>
      </p:sp>
    </p:spTree>
    <p:extLst>
      <p:ext uri="{BB962C8B-B14F-4D97-AF65-F5344CB8AC3E}">
        <p14:creationId xmlns:p14="http://schemas.microsoft.com/office/powerpoint/2010/main" val="2951668462"/>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latin typeface="Britannic Bold" panose="020B0903060703020204" pitchFamily="34" charset="0"/>
              </a:rPr>
              <a:t>Treacher</a:t>
            </a:r>
            <a:r>
              <a:rPr lang="en-US" sz="4000" dirty="0"/>
              <a:t>y of the Jews</a:t>
            </a:r>
            <a:endParaRPr lang="en-US" sz="4000" dirty="0">
              <a:latin typeface="Britannic Bold" panose="020B0903060703020204" pitchFamily="34" charset="0"/>
            </a:endParaRP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88140" y="1680193"/>
            <a:ext cx="11108278" cy="4350783"/>
          </a:xfrm>
        </p:spPr>
        <p:txBody>
          <a:bodyPr>
            <a:normAutofit/>
          </a:bodyPr>
          <a:lstStyle/>
          <a:p>
            <a:pPr algn="l"/>
            <a:r>
              <a:rPr lang="en-US" sz="3000" b="1" dirty="0">
                <a:latin typeface="+mn-lt"/>
              </a:rPr>
              <a:t>12-15</a:t>
            </a:r>
            <a:r>
              <a:rPr lang="en-US" sz="3000" dirty="0">
                <a:latin typeface="+mn-lt"/>
              </a:rPr>
              <a:t> </a:t>
            </a:r>
            <a:r>
              <a:rPr lang="en-US" sz="2800" dirty="0"/>
              <a:t>And when it was day, some of the Jews banded together and bound themselves under an oath, saying that they would neither eat nor drink till they had killed Paul. </a:t>
            </a:r>
            <a:r>
              <a:rPr lang="en-US" sz="2800" baseline="30000" dirty="0"/>
              <a:t>13 </a:t>
            </a:r>
            <a:r>
              <a:rPr lang="en-US" sz="2800" dirty="0"/>
              <a:t>Now there were more than forty who had formed this conspiracy. </a:t>
            </a:r>
          </a:p>
          <a:p>
            <a:pPr algn="l"/>
            <a:r>
              <a:rPr lang="en-US" sz="2800" baseline="30000" dirty="0"/>
              <a:t>14 </a:t>
            </a:r>
            <a:r>
              <a:rPr lang="en-US" sz="2800" dirty="0"/>
              <a:t>They came to the chief priests and elders, and said, “We have bound ourselves under a great oath that we will eat nothing until we have killed Paul. </a:t>
            </a:r>
            <a:r>
              <a:rPr lang="en-US" sz="2800" baseline="30000" dirty="0"/>
              <a:t>15 </a:t>
            </a:r>
            <a:r>
              <a:rPr lang="en-US" sz="2800" dirty="0"/>
              <a:t>Now you, therefore, together with the council, suggest to the commander that he be brought down to you tomorrow, as though you were going to make further inquiries concerning him; but we are ready to kill him before he comes near.”</a:t>
            </a:r>
          </a:p>
          <a:p>
            <a:pPr marL="457200" indent="-457200" algn="l">
              <a:buClr>
                <a:srgbClr val="FF0000"/>
              </a:buClr>
              <a:buFont typeface="Calibri" panose="020F0502020204030204" pitchFamily="34" charset="0"/>
              <a:buChar char="—"/>
            </a:pPr>
            <a:endParaRPr lang="en-US" sz="3600" dirty="0">
              <a:latin typeface="Georgia" panose="02040502050405020303" pitchFamily="18" charset="0"/>
            </a:endParaRPr>
          </a:p>
        </p:txBody>
      </p:sp>
    </p:spTree>
    <p:extLst>
      <p:ext uri="{BB962C8B-B14F-4D97-AF65-F5344CB8AC3E}">
        <p14:creationId xmlns:p14="http://schemas.microsoft.com/office/powerpoint/2010/main" val="85604264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0DABD24-0B6F-E641-8530-0D6A775F4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1000" y="0"/>
            <a:ext cx="6350000" cy="6858000"/>
          </a:xfrm>
          <a:prstGeom prst="rect">
            <a:avLst/>
          </a:prstGeom>
        </p:spPr>
      </p:pic>
    </p:spTree>
    <p:extLst>
      <p:ext uri="{BB962C8B-B14F-4D97-AF65-F5344CB8AC3E}">
        <p14:creationId xmlns:p14="http://schemas.microsoft.com/office/powerpoint/2010/main" val="1168105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t>Paul’s Nephew</a:t>
            </a:r>
            <a:endParaRPr lang="en-US" sz="4000" dirty="0">
              <a:latin typeface="Britannic Bold" panose="020B0903060703020204" pitchFamily="34" charset="0"/>
            </a:endParaRP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77980" y="1706881"/>
            <a:ext cx="11108278" cy="4496946"/>
          </a:xfrm>
        </p:spPr>
        <p:txBody>
          <a:bodyPr>
            <a:normAutofit/>
          </a:bodyPr>
          <a:lstStyle/>
          <a:p>
            <a:pPr algn="l"/>
            <a:r>
              <a:rPr lang="en-US" sz="3000" b="1" dirty="0">
                <a:latin typeface="+mn-lt"/>
              </a:rPr>
              <a:t>16-19 </a:t>
            </a:r>
            <a:r>
              <a:rPr lang="en-US" sz="2800" dirty="0"/>
              <a:t>So when Paul’s sister’s son heard of their ambush, he went and entered the barracks and told Paul. </a:t>
            </a:r>
            <a:r>
              <a:rPr lang="en-US" sz="2800" baseline="30000" dirty="0"/>
              <a:t>17 </a:t>
            </a:r>
            <a:r>
              <a:rPr lang="en-US" sz="2800" dirty="0"/>
              <a:t>Then Paul called one of the centurions to </a:t>
            </a:r>
            <a:r>
              <a:rPr lang="en-US" sz="2800" i="1" dirty="0"/>
              <a:t>him</a:t>
            </a:r>
            <a:r>
              <a:rPr lang="en-US" sz="2800" dirty="0"/>
              <a:t> and said, “Take this young man to the commander, for he has something to tell him.” </a:t>
            </a:r>
          </a:p>
          <a:p>
            <a:pPr algn="l"/>
            <a:r>
              <a:rPr lang="en-US" sz="2800" baseline="30000" dirty="0"/>
              <a:t>18 </a:t>
            </a:r>
            <a:r>
              <a:rPr lang="en-US" sz="2800" dirty="0"/>
              <a:t>So he took him and brought </a:t>
            </a:r>
            <a:r>
              <a:rPr lang="en-US" sz="2800" i="1" dirty="0"/>
              <a:t>him</a:t>
            </a:r>
            <a:r>
              <a:rPr lang="en-US" sz="2800" dirty="0"/>
              <a:t> to the commander and said, “Paul the prisoner called me to </a:t>
            </a:r>
            <a:r>
              <a:rPr lang="en-US" sz="2800" i="1" dirty="0"/>
              <a:t>him</a:t>
            </a:r>
            <a:r>
              <a:rPr lang="en-US" sz="2800" dirty="0"/>
              <a:t> and asked </a:t>
            </a:r>
            <a:r>
              <a:rPr lang="en-US" sz="2800" i="1" dirty="0"/>
              <a:t>me</a:t>
            </a:r>
            <a:r>
              <a:rPr lang="en-US" sz="2800" dirty="0"/>
              <a:t> to bring this young man to you. He has something to say to you.”</a:t>
            </a:r>
          </a:p>
          <a:p>
            <a:pPr algn="l"/>
            <a:r>
              <a:rPr lang="en-US" sz="2800" baseline="30000" dirty="0"/>
              <a:t>19 </a:t>
            </a:r>
            <a:r>
              <a:rPr lang="en-US" sz="2800" dirty="0"/>
              <a:t>Then the commander took him by the hand, went aside, and asked privately, “What is it that you have to tell me?”</a:t>
            </a:r>
          </a:p>
          <a:p>
            <a:pPr marL="457200" indent="-457200" algn="l">
              <a:buClr>
                <a:srgbClr val="FF0000"/>
              </a:buClr>
              <a:buFont typeface="Calibri" panose="020F0502020204030204" pitchFamily="34" charset="0"/>
              <a:buChar char="—"/>
            </a:pPr>
            <a:endParaRPr lang="en-US" sz="3600" dirty="0">
              <a:latin typeface="Georgia" panose="02040502050405020303" pitchFamily="18" charset="0"/>
            </a:endParaRPr>
          </a:p>
        </p:txBody>
      </p:sp>
    </p:spTree>
    <p:extLst>
      <p:ext uri="{BB962C8B-B14F-4D97-AF65-F5344CB8AC3E}">
        <p14:creationId xmlns:p14="http://schemas.microsoft.com/office/powerpoint/2010/main" val="1888231286"/>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erson&#10;&#10;Description automatically generated">
            <a:extLst>
              <a:ext uri="{FF2B5EF4-FFF2-40B4-BE49-F238E27FC236}">
                <a16:creationId xmlns:a16="http://schemas.microsoft.com/office/drawing/2014/main" id="{20C02568-413B-13F3-D6FE-DAA45A84A85B}"/>
              </a:ext>
            </a:extLst>
          </p:cNvPr>
          <p:cNvPicPr>
            <a:picLocks noChangeAspect="1"/>
          </p:cNvPicPr>
          <p:nvPr/>
        </p:nvPicPr>
        <p:blipFill rotWithShape="1">
          <a:blip r:embed="rId2">
            <a:extLst>
              <a:ext uri="{28A0092B-C50C-407E-A947-70E740481C1C}">
                <a14:useLocalDpi xmlns:a14="http://schemas.microsoft.com/office/drawing/2010/main" val="0"/>
              </a:ext>
            </a:extLst>
          </a:blip>
          <a:srcRect t="13724" r="1" b="38332"/>
          <a:stretch/>
        </p:blipFill>
        <p:spPr>
          <a:xfrm>
            <a:off x="20" y="1282"/>
            <a:ext cx="12191980" cy="6856718"/>
          </a:xfrm>
          <a:prstGeom prst="rect">
            <a:avLst/>
          </a:prstGeom>
        </p:spPr>
      </p:pic>
    </p:spTree>
    <p:extLst>
      <p:ext uri="{BB962C8B-B14F-4D97-AF65-F5344CB8AC3E}">
        <p14:creationId xmlns:p14="http://schemas.microsoft.com/office/powerpoint/2010/main" val="986850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t>The Commander’s Response</a:t>
            </a:r>
            <a:endParaRPr lang="en-US" sz="4000" dirty="0">
              <a:latin typeface="Britannic Bold" panose="020B0903060703020204" pitchFamily="34" charset="0"/>
            </a:endParaRP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77980" y="1621795"/>
            <a:ext cx="11108278" cy="4582032"/>
          </a:xfrm>
        </p:spPr>
        <p:txBody>
          <a:bodyPr>
            <a:normAutofit lnSpcReduction="10000"/>
          </a:bodyPr>
          <a:lstStyle/>
          <a:p>
            <a:pPr algn="l"/>
            <a:r>
              <a:rPr lang="en-US" sz="3000" b="1" dirty="0">
                <a:latin typeface="+mn-lt"/>
              </a:rPr>
              <a:t>20-24 </a:t>
            </a:r>
            <a:r>
              <a:rPr lang="en-US" sz="2800" dirty="0"/>
              <a:t>And he said, “The Jews have agreed to ask that you bring Paul down to the council tomorrow, as though they were going to inquire more fully about him. </a:t>
            </a:r>
            <a:r>
              <a:rPr lang="en-US" sz="2800" baseline="30000" dirty="0"/>
              <a:t>21 </a:t>
            </a:r>
            <a:r>
              <a:rPr lang="en-US" sz="2800" dirty="0"/>
              <a:t>But do not yield to them, for more than forty of them lie in wait for him, men who have bound themselves by an oath that they will neither eat nor drink till they have killed him; and now they are ready, waiting for the promise from you.”</a:t>
            </a:r>
          </a:p>
          <a:p>
            <a:pPr algn="l"/>
            <a:r>
              <a:rPr lang="en-US" sz="2800" baseline="30000" dirty="0"/>
              <a:t>22 </a:t>
            </a:r>
            <a:r>
              <a:rPr lang="en-US" sz="2800" dirty="0"/>
              <a:t>So the commander let the young man depart, and commanded </a:t>
            </a:r>
            <a:r>
              <a:rPr lang="en-US" sz="2800" i="1" dirty="0"/>
              <a:t>him,</a:t>
            </a:r>
            <a:r>
              <a:rPr lang="en-US" sz="2800" dirty="0"/>
              <a:t> “Tell no one that you have revealed these things to me.”</a:t>
            </a:r>
            <a:endParaRPr lang="en-US" sz="2800" b="1" dirty="0"/>
          </a:p>
          <a:p>
            <a:pPr algn="l"/>
            <a:r>
              <a:rPr lang="en-US" sz="2800" baseline="30000" dirty="0"/>
              <a:t>23 </a:t>
            </a:r>
            <a:r>
              <a:rPr lang="en-US" sz="2800" dirty="0"/>
              <a:t>And he called for two centurions, saying, “Prepare two hundred soldiers, seventy horsemen, and two hundred spearmen to go to Caesarea at the third hour of the night; </a:t>
            </a:r>
            <a:r>
              <a:rPr lang="en-US" sz="2800" baseline="30000" dirty="0"/>
              <a:t>24 </a:t>
            </a:r>
            <a:r>
              <a:rPr lang="en-US" sz="2800" dirty="0"/>
              <a:t>and provide mounts to set Paul on, and bring </a:t>
            </a:r>
            <a:r>
              <a:rPr lang="en-US" sz="2800" i="1" dirty="0"/>
              <a:t>him</a:t>
            </a:r>
            <a:r>
              <a:rPr lang="en-US" sz="2800" dirty="0"/>
              <a:t> safely to Felix the governor.”</a:t>
            </a:r>
          </a:p>
          <a:p>
            <a:pPr algn="l"/>
            <a:endParaRPr lang="en-US" sz="2800" dirty="0"/>
          </a:p>
          <a:p>
            <a:pPr algn="l"/>
            <a:endParaRPr lang="en-US" sz="2800" dirty="0"/>
          </a:p>
          <a:p>
            <a:pPr marL="457200" indent="-457200" algn="l">
              <a:buClr>
                <a:srgbClr val="FF0000"/>
              </a:buClr>
              <a:buFont typeface="Calibri" panose="020F0502020204030204" pitchFamily="34" charset="0"/>
              <a:buChar char="—"/>
            </a:pPr>
            <a:endParaRPr lang="en-US" sz="3600" dirty="0">
              <a:latin typeface="Georgia" panose="02040502050405020303" pitchFamily="18" charset="0"/>
            </a:endParaRPr>
          </a:p>
        </p:txBody>
      </p:sp>
    </p:spTree>
    <p:extLst>
      <p:ext uri="{BB962C8B-B14F-4D97-AF65-F5344CB8AC3E}">
        <p14:creationId xmlns:p14="http://schemas.microsoft.com/office/powerpoint/2010/main" val="409178622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in clothing&#10;&#10;Description automatically generated with low confidence">
            <a:extLst>
              <a:ext uri="{FF2B5EF4-FFF2-40B4-BE49-F238E27FC236}">
                <a16:creationId xmlns:a16="http://schemas.microsoft.com/office/drawing/2014/main" id="{5991CBF3-40E2-4164-34D8-E318FE3DEB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56385"/>
          </a:xfrm>
          <a:prstGeom prst="rect">
            <a:avLst/>
          </a:prstGeom>
        </p:spPr>
      </p:pic>
    </p:spTree>
    <p:extLst>
      <p:ext uri="{BB962C8B-B14F-4D97-AF65-F5344CB8AC3E}">
        <p14:creationId xmlns:p14="http://schemas.microsoft.com/office/powerpoint/2010/main" val="1909397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latin typeface="Britannic Bold" panose="020B0903060703020204" pitchFamily="34" charset="0"/>
              </a:rPr>
              <a:t>His Letter to His Superior</a:t>
            </a: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77980" y="1621796"/>
            <a:ext cx="11108278" cy="5002524"/>
          </a:xfrm>
        </p:spPr>
        <p:txBody>
          <a:bodyPr>
            <a:normAutofit fontScale="92500" lnSpcReduction="10000"/>
          </a:bodyPr>
          <a:lstStyle/>
          <a:p>
            <a:pPr algn="l"/>
            <a:r>
              <a:rPr lang="en-US" sz="3000" b="1" dirty="0">
                <a:latin typeface="+mn-lt"/>
              </a:rPr>
              <a:t>25-30 </a:t>
            </a:r>
            <a:r>
              <a:rPr lang="en-US" sz="3000" dirty="0"/>
              <a:t>He wrote a letter in the following manner:</a:t>
            </a:r>
          </a:p>
          <a:p>
            <a:pPr algn="l"/>
            <a:r>
              <a:rPr lang="en-US" sz="3000" baseline="30000" dirty="0"/>
              <a:t>26 </a:t>
            </a:r>
            <a:r>
              <a:rPr lang="en-US" sz="3000" dirty="0"/>
              <a:t>Claudius Lysias, To the most excellent governor Felix: Greetings.</a:t>
            </a:r>
          </a:p>
          <a:p>
            <a:pPr algn="l"/>
            <a:r>
              <a:rPr lang="en-US" sz="3000" baseline="30000" dirty="0"/>
              <a:t>27 </a:t>
            </a:r>
            <a:r>
              <a:rPr lang="en-US" sz="3000" dirty="0"/>
              <a:t>This man was seized by the Jews and was about to be killed by them. Coming with the troops I rescued him, having learned that he was a Roman. </a:t>
            </a:r>
            <a:r>
              <a:rPr lang="en-US" sz="3000" baseline="30000" dirty="0"/>
              <a:t>28 </a:t>
            </a:r>
            <a:r>
              <a:rPr lang="en-US" sz="3000" dirty="0"/>
              <a:t>And when I wanted to know the reason they accused him, I brought him before their council. </a:t>
            </a:r>
            <a:r>
              <a:rPr lang="en-US" sz="3000" baseline="30000" dirty="0"/>
              <a:t>29 </a:t>
            </a:r>
            <a:r>
              <a:rPr lang="en-US" sz="3000" dirty="0"/>
              <a:t>I found out that he was accused concerning questions of their law, but had nothing charged against him deserving of death or chains. </a:t>
            </a:r>
            <a:r>
              <a:rPr lang="en-US" sz="3000" baseline="30000" dirty="0"/>
              <a:t>30 </a:t>
            </a:r>
            <a:r>
              <a:rPr lang="en-US" sz="3000" dirty="0"/>
              <a:t>And when it was told me that the Jews lay in wait for the man, I sent him immediately to you, and also commanded his accusers to state before you the charges against him.</a:t>
            </a:r>
          </a:p>
          <a:p>
            <a:pPr algn="l"/>
            <a:r>
              <a:rPr lang="en-US" sz="3000" dirty="0"/>
              <a:t>Farewell.</a:t>
            </a:r>
          </a:p>
          <a:p>
            <a:pPr marL="457200" indent="-457200" algn="l">
              <a:buClr>
                <a:srgbClr val="FF0000"/>
              </a:buClr>
              <a:buFont typeface="Calibri" panose="020F0502020204030204" pitchFamily="34" charset="0"/>
              <a:buChar char="—"/>
            </a:pPr>
            <a:endParaRPr lang="en-US" sz="3600" dirty="0">
              <a:latin typeface="Georgia" panose="02040502050405020303" pitchFamily="18" charset="0"/>
            </a:endParaRPr>
          </a:p>
        </p:txBody>
      </p:sp>
    </p:spTree>
    <p:extLst>
      <p:ext uri="{BB962C8B-B14F-4D97-AF65-F5344CB8AC3E}">
        <p14:creationId xmlns:p14="http://schemas.microsoft.com/office/powerpoint/2010/main" val="151392084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latin typeface="Britannic Bold" panose="020B0903060703020204" pitchFamily="34" charset="0"/>
              </a:rPr>
              <a:t>Paul</a:t>
            </a:r>
            <a:r>
              <a:rPr lang="en-US" sz="4000" dirty="0"/>
              <a:t>’s safe transfer</a:t>
            </a:r>
            <a:endParaRPr lang="en-US" sz="4000" dirty="0">
              <a:latin typeface="Britannic Bold" panose="020B0903060703020204" pitchFamily="34" charset="0"/>
            </a:endParaRP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77980" y="1621796"/>
            <a:ext cx="11108278" cy="5002524"/>
          </a:xfrm>
        </p:spPr>
        <p:txBody>
          <a:bodyPr>
            <a:normAutofit/>
          </a:bodyPr>
          <a:lstStyle/>
          <a:p>
            <a:pPr algn="l"/>
            <a:r>
              <a:rPr lang="en-US" sz="3000" b="1" dirty="0">
                <a:latin typeface="+mn-lt"/>
              </a:rPr>
              <a:t>31-35</a:t>
            </a:r>
            <a:r>
              <a:rPr lang="en-US" sz="3000" dirty="0">
                <a:latin typeface="+mn-lt"/>
              </a:rPr>
              <a:t> </a:t>
            </a:r>
            <a:r>
              <a:rPr lang="en-US" sz="2800" dirty="0"/>
              <a:t>Then the soldiers, as they were commanded, took Paul and brought </a:t>
            </a:r>
            <a:r>
              <a:rPr lang="en-US" sz="2800" i="1" dirty="0"/>
              <a:t>him</a:t>
            </a:r>
            <a:r>
              <a:rPr lang="en-US" sz="2800" dirty="0"/>
              <a:t> by night to </a:t>
            </a:r>
            <a:r>
              <a:rPr lang="en-US" sz="2800" dirty="0" err="1"/>
              <a:t>Antipatris</a:t>
            </a:r>
            <a:r>
              <a:rPr lang="en-US" sz="2800" dirty="0"/>
              <a:t>. </a:t>
            </a:r>
            <a:r>
              <a:rPr lang="en-US" sz="2800" baseline="30000" dirty="0"/>
              <a:t>32 </a:t>
            </a:r>
            <a:r>
              <a:rPr lang="en-US" sz="2800" dirty="0"/>
              <a:t>The next day they left the horsemen to go on with him, and returned to the barracks. </a:t>
            </a:r>
          </a:p>
          <a:p>
            <a:pPr algn="l"/>
            <a:r>
              <a:rPr lang="en-US" sz="2800" baseline="30000" dirty="0"/>
              <a:t>33 </a:t>
            </a:r>
            <a:r>
              <a:rPr lang="en-US" sz="2800" dirty="0"/>
              <a:t>When they came to Caesarea and had delivered the letter to the governor, they also presented Paul to him. </a:t>
            </a:r>
            <a:r>
              <a:rPr lang="en-US" sz="2800" baseline="30000" dirty="0"/>
              <a:t>34 </a:t>
            </a:r>
            <a:r>
              <a:rPr lang="en-US" sz="2800" dirty="0"/>
              <a:t>And when the governor had read </a:t>
            </a:r>
            <a:r>
              <a:rPr lang="en-US" sz="2800" i="1" dirty="0"/>
              <a:t>it,</a:t>
            </a:r>
            <a:r>
              <a:rPr lang="en-US" sz="2800" dirty="0"/>
              <a:t> he asked what province he was from. And when he understood that </a:t>
            </a:r>
            <a:r>
              <a:rPr lang="en-US" sz="2800" i="1" dirty="0"/>
              <a:t>he was</a:t>
            </a:r>
            <a:r>
              <a:rPr lang="en-US" sz="2800" dirty="0"/>
              <a:t> from Cilicia, </a:t>
            </a:r>
            <a:r>
              <a:rPr lang="en-US" sz="2800" baseline="30000" dirty="0"/>
              <a:t>35 </a:t>
            </a:r>
            <a:r>
              <a:rPr lang="en-US" sz="2800" dirty="0"/>
              <a:t>he said, “I will hear you when your accusers also have come.” And he commanded him to be kept in Herod’s Praetorium.</a:t>
            </a:r>
            <a:endParaRPr lang="en-US" sz="2800" dirty="0">
              <a:latin typeface="Georgia" panose="02040502050405020303" pitchFamily="18" charset="0"/>
            </a:endParaRPr>
          </a:p>
        </p:txBody>
      </p:sp>
    </p:spTree>
    <p:extLst>
      <p:ext uri="{BB962C8B-B14F-4D97-AF65-F5344CB8AC3E}">
        <p14:creationId xmlns:p14="http://schemas.microsoft.com/office/powerpoint/2010/main" val="247762797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p&#10;&#10;Description automatically generated">
            <a:extLst>
              <a:ext uri="{FF2B5EF4-FFF2-40B4-BE49-F238E27FC236}">
                <a16:creationId xmlns:a16="http://schemas.microsoft.com/office/drawing/2014/main" id="{8E6B97DB-0B98-ED81-CE10-BE4C528DA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0" cy="6858000"/>
          </a:xfrm>
          <a:prstGeom prst="rect">
            <a:avLst/>
          </a:prstGeom>
        </p:spPr>
      </p:pic>
    </p:spTree>
    <p:extLst>
      <p:ext uri="{BB962C8B-B14F-4D97-AF65-F5344CB8AC3E}">
        <p14:creationId xmlns:p14="http://schemas.microsoft.com/office/powerpoint/2010/main" val="568399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person, person, old&#10;&#10;Description automatically generated">
            <a:extLst>
              <a:ext uri="{FF2B5EF4-FFF2-40B4-BE49-F238E27FC236}">
                <a16:creationId xmlns:a16="http://schemas.microsoft.com/office/drawing/2014/main" id="{7166A4B9-0405-ED2F-D93C-BEDF82F6A538}"/>
              </a:ext>
            </a:extLst>
          </p:cNvPr>
          <p:cNvPicPr>
            <a:picLocks noChangeAspect="1"/>
          </p:cNvPicPr>
          <p:nvPr/>
        </p:nvPicPr>
        <p:blipFill rotWithShape="1">
          <a:blip r:embed="rId2">
            <a:extLst>
              <a:ext uri="{28A0092B-C50C-407E-A947-70E740481C1C}">
                <a14:useLocalDpi xmlns:a14="http://schemas.microsoft.com/office/drawing/2010/main" val="0"/>
              </a:ext>
            </a:extLst>
          </a:blip>
          <a:srcRect l="5606" r="5505"/>
          <a:stretch/>
        </p:blipFill>
        <p:spPr>
          <a:xfrm>
            <a:off x="20" y="10"/>
            <a:ext cx="6095980" cy="6857990"/>
          </a:xfrm>
          <a:prstGeom prst="rect">
            <a:avLst/>
          </a:prstGeom>
        </p:spPr>
      </p:pic>
      <p:pic>
        <p:nvPicPr>
          <p:cNvPr id="3" name="Picture 2" descr="A picture containing text&#10;&#10;Description automatically generated">
            <a:extLst>
              <a:ext uri="{FF2B5EF4-FFF2-40B4-BE49-F238E27FC236}">
                <a16:creationId xmlns:a16="http://schemas.microsoft.com/office/drawing/2014/main" id="{9D1906B6-EF3B-6BA7-44CA-975A1ADF96A6}"/>
              </a:ext>
            </a:extLst>
          </p:cNvPr>
          <p:cNvPicPr>
            <a:picLocks noChangeAspect="1"/>
          </p:cNvPicPr>
          <p:nvPr/>
        </p:nvPicPr>
        <p:blipFill rotWithShape="1">
          <a:blip r:embed="rId3">
            <a:extLst>
              <a:ext uri="{28A0092B-C50C-407E-A947-70E740481C1C}">
                <a14:useLocalDpi xmlns:a14="http://schemas.microsoft.com/office/drawing/2010/main" val="0"/>
              </a:ext>
            </a:extLst>
          </a:blip>
          <a:srcRect t="1017" r="-1" b="31764"/>
          <a:stretch/>
        </p:blipFill>
        <p:spPr>
          <a:xfrm>
            <a:off x="6096000" y="10"/>
            <a:ext cx="6096000" cy="6857990"/>
          </a:xfrm>
          <a:prstGeom prst="rect">
            <a:avLst/>
          </a:prstGeom>
        </p:spPr>
      </p:pic>
    </p:spTree>
    <p:extLst>
      <p:ext uri="{BB962C8B-B14F-4D97-AF65-F5344CB8AC3E}">
        <p14:creationId xmlns:p14="http://schemas.microsoft.com/office/powerpoint/2010/main" val="810136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latin typeface="Britannic Bold" panose="020B0903060703020204" pitchFamily="34" charset="0"/>
              </a:rPr>
              <a:t>The Lord’s Presen</a:t>
            </a:r>
            <a:r>
              <a:rPr lang="en-US" sz="4000" dirty="0"/>
              <a:t>ce for us</a:t>
            </a:r>
            <a:endParaRPr lang="en-US" sz="4000" dirty="0">
              <a:latin typeface="Britannic Bold" panose="020B0903060703020204" pitchFamily="34" charset="0"/>
            </a:endParaRP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77980" y="1621796"/>
            <a:ext cx="11348260" cy="5002524"/>
          </a:xfrm>
        </p:spPr>
        <p:txBody>
          <a:bodyPr>
            <a:normAutofit/>
          </a:bodyPr>
          <a:lstStyle/>
          <a:p>
            <a:pPr marL="457200" indent="-457200" algn="l">
              <a:buFont typeface="Calibri" panose="020F0502020204030204" pitchFamily="34" charset="0"/>
              <a:buChar char="—"/>
            </a:pPr>
            <a:r>
              <a:rPr lang="en-US" dirty="0"/>
              <a:t>The Lord is always faithful to His people..</a:t>
            </a:r>
          </a:p>
          <a:p>
            <a:pPr marL="914400" lvl="1" indent="-457200" algn="l">
              <a:buFont typeface="Calibri" panose="020F0502020204030204" pitchFamily="34" charset="0"/>
              <a:buChar char="—"/>
            </a:pPr>
            <a:r>
              <a:rPr lang="en-US" sz="2800" dirty="0"/>
              <a:t> </a:t>
            </a:r>
            <a:r>
              <a:rPr lang="en-US" sz="3000" dirty="0"/>
              <a:t>1 Cor 1:9 </a:t>
            </a:r>
            <a:r>
              <a:rPr lang="en-US" sz="2800" dirty="0"/>
              <a:t>God </a:t>
            </a:r>
            <a:r>
              <a:rPr lang="en-US" sz="2800" i="1" dirty="0"/>
              <a:t>is</a:t>
            </a:r>
            <a:r>
              <a:rPr lang="en-US" sz="2800" dirty="0"/>
              <a:t> faithful, by whom you were called into the fellowship of His Son, Jesus Christ our Lord.</a:t>
            </a:r>
          </a:p>
          <a:p>
            <a:pPr marL="914400" lvl="1" indent="-457200" algn="l">
              <a:buFont typeface="Calibri" panose="020F0502020204030204" pitchFamily="34" charset="0"/>
              <a:buChar char="—"/>
            </a:pPr>
            <a:r>
              <a:rPr lang="en-US" sz="2800" dirty="0"/>
              <a:t>1 Cor 10:13 No temptation has overtaken you except such as is common to man; but God </a:t>
            </a:r>
            <a:r>
              <a:rPr lang="en-US" sz="2800" i="1" dirty="0"/>
              <a:t>is</a:t>
            </a:r>
            <a:r>
              <a:rPr lang="en-US" sz="2800" dirty="0"/>
              <a:t> faithful, who will not allow you to be tempted beyond what you are able, but with the temptation will also make the way of escape, that you may be able to bear </a:t>
            </a:r>
            <a:r>
              <a:rPr lang="en-US" sz="2800" i="1" dirty="0"/>
              <a:t>it.</a:t>
            </a:r>
          </a:p>
          <a:p>
            <a:pPr marL="457200" indent="-457200" algn="l">
              <a:buFont typeface="Calibri" panose="020F0502020204030204" pitchFamily="34" charset="0"/>
              <a:buChar char="—"/>
            </a:pPr>
            <a:r>
              <a:rPr lang="en-US" dirty="0"/>
              <a:t>How easy to take God’s faithfulness for granted..</a:t>
            </a:r>
          </a:p>
        </p:txBody>
      </p:sp>
    </p:spTree>
    <p:extLst>
      <p:ext uri="{BB962C8B-B14F-4D97-AF65-F5344CB8AC3E}">
        <p14:creationId xmlns:p14="http://schemas.microsoft.com/office/powerpoint/2010/main" val="31995260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22625" b="21125"/>
          <a:stretch/>
        </p:blipFill>
        <p:spPr>
          <a:xfrm>
            <a:off x="-3047" y="10"/>
            <a:ext cx="12191999" cy="6857990"/>
          </a:xfrm>
          <a:prstGeom prst="rect">
            <a:avLst/>
          </a:prstGeom>
        </p:spPr>
      </p:pic>
      <p:sp>
        <p:nvSpPr>
          <p:cNvPr id="88" name="Rectangle 8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0352AC66-CA27-89D8-E802-9E963A918D57}"/>
              </a:ext>
            </a:extLst>
          </p:cNvPr>
          <p:cNvSpPr/>
          <p:nvPr/>
        </p:nvSpPr>
        <p:spPr>
          <a:xfrm>
            <a:off x="-12190" y="5201920"/>
            <a:ext cx="12185903" cy="165608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1057148" y="5338304"/>
            <a:ext cx="10058400" cy="842167"/>
          </a:xfrm>
          <a:effectLst>
            <a:outerShdw blurRad="50800" dist="38100" dir="2700000" algn="tl" rotWithShape="0">
              <a:prstClr val="black">
                <a:alpha val="40000"/>
              </a:prstClr>
            </a:outerShdw>
          </a:effectLst>
        </p:spPr>
        <p:txBody>
          <a:bodyPr anchor="ctr">
            <a:normAutofit/>
          </a:bodyPr>
          <a:lstStyle/>
          <a:p>
            <a:r>
              <a:rPr lang="en-US" sz="4400" dirty="0">
                <a:latin typeface="Britannic Bold" panose="020B0903060703020204" pitchFamily="34" charset="0"/>
              </a:rPr>
              <a:t>The Lord’s Protection in Paul’s Life</a:t>
            </a: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1063752" y="6065520"/>
            <a:ext cx="10058400" cy="629920"/>
          </a:xfrm>
          <a:effectLst>
            <a:outerShdw blurRad="50800" dist="38100" dir="2700000" algn="tl" rotWithShape="0">
              <a:prstClr val="black">
                <a:alpha val="40000"/>
              </a:prstClr>
            </a:outerShdw>
          </a:effectLst>
        </p:spPr>
        <p:txBody>
          <a:bodyPr>
            <a:noAutofit/>
          </a:bodyPr>
          <a:lstStyle/>
          <a:p>
            <a:r>
              <a:rPr lang="en-US" sz="3600" dirty="0">
                <a:latin typeface="Georgia" panose="02040502050405020303" pitchFamily="18" charset="0"/>
              </a:rPr>
              <a:t>Acts 23:1-35</a:t>
            </a:r>
          </a:p>
        </p:txBody>
      </p:sp>
    </p:spTree>
    <p:extLst>
      <p:ext uri="{BB962C8B-B14F-4D97-AF65-F5344CB8AC3E}">
        <p14:creationId xmlns:p14="http://schemas.microsoft.com/office/powerpoint/2010/main" val="238952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E06DD43-EC15-BF16-7CB9-AD9B681726EC}"/>
              </a:ext>
            </a:extLst>
          </p:cNvPr>
          <p:cNvSpPr/>
          <p:nvPr/>
        </p:nvSpPr>
        <p:spPr>
          <a:xfrm>
            <a:off x="4405860" y="-10"/>
            <a:ext cx="7786139"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t>Setting from previously</a:t>
            </a:r>
            <a:endParaRPr lang="en-US" sz="4000" dirty="0">
              <a:latin typeface="Britannic Bold" panose="020B0903060703020204" pitchFamily="34" charset="0"/>
            </a:endParaRP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77980" y="1869440"/>
            <a:ext cx="11033300" cy="4211623"/>
          </a:xfrm>
        </p:spPr>
        <p:txBody>
          <a:bodyPr>
            <a:normAutofit/>
          </a:bodyPr>
          <a:lstStyle/>
          <a:p>
            <a:pPr marL="457200" indent="-457200" algn="l">
              <a:buClr>
                <a:srgbClr val="FF0000"/>
              </a:buClr>
              <a:buFont typeface="Calibri" panose="020F0502020204030204" pitchFamily="34" charset="0"/>
              <a:buChar char="—"/>
            </a:pPr>
            <a:r>
              <a:rPr lang="en-US" sz="3000" b="1" dirty="0">
                <a:latin typeface="+mn-lt"/>
              </a:rPr>
              <a:t>22:30</a:t>
            </a:r>
            <a:r>
              <a:rPr lang="en-US" sz="3000" dirty="0">
                <a:latin typeface="+mn-lt"/>
              </a:rPr>
              <a:t> </a:t>
            </a:r>
            <a:r>
              <a:rPr lang="en-US" sz="3000" dirty="0"/>
              <a:t>The next day, because he wanted to know for certain why he was accused by the Jews, he released him from </a:t>
            </a:r>
            <a:r>
              <a:rPr lang="en-US" sz="3000" i="1" dirty="0"/>
              <a:t>his</a:t>
            </a:r>
            <a:r>
              <a:rPr lang="en-US" sz="3000" dirty="0"/>
              <a:t> bonds, and commanded the chief priests and all their council to appear, and brought Paul down and set him before them.</a:t>
            </a:r>
          </a:p>
        </p:txBody>
      </p:sp>
    </p:spTree>
    <p:extLst>
      <p:ext uri="{BB962C8B-B14F-4D97-AF65-F5344CB8AC3E}">
        <p14:creationId xmlns:p14="http://schemas.microsoft.com/office/powerpoint/2010/main" val="357369045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tanding in front of a group of people&#10;&#10;Description automatically generated with medium confidence">
            <a:extLst>
              <a:ext uri="{FF2B5EF4-FFF2-40B4-BE49-F238E27FC236}">
                <a16:creationId xmlns:a16="http://schemas.microsoft.com/office/drawing/2014/main" id="{3A55803F-9F18-D9AB-4D7C-A698B0DB30ED}"/>
              </a:ext>
            </a:extLst>
          </p:cNvPr>
          <p:cNvPicPr>
            <a:picLocks noChangeAspect="1"/>
          </p:cNvPicPr>
          <p:nvPr/>
        </p:nvPicPr>
        <p:blipFill rotWithShape="1">
          <a:blip r:embed="rId2">
            <a:extLst>
              <a:ext uri="{28A0092B-C50C-407E-A947-70E740481C1C}">
                <a14:useLocalDpi xmlns:a14="http://schemas.microsoft.com/office/drawing/2010/main" val="0"/>
              </a:ext>
            </a:extLst>
          </a:blip>
          <a:srcRect t="31871" r="1" b="13037"/>
          <a:stretch/>
        </p:blipFill>
        <p:spPr>
          <a:xfrm>
            <a:off x="0" y="-13841"/>
            <a:ext cx="12161935" cy="6858001"/>
          </a:xfrm>
          <a:prstGeom prst="rect">
            <a:avLst/>
          </a:prstGeom>
        </p:spPr>
      </p:pic>
    </p:spTree>
    <p:extLst>
      <p:ext uri="{BB962C8B-B14F-4D97-AF65-F5344CB8AC3E}">
        <p14:creationId xmlns:p14="http://schemas.microsoft.com/office/powerpoint/2010/main" val="591014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latin typeface="Britannic Bold" panose="020B0903060703020204" pitchFamily="34" charset="0"/>
              </a:rPr>
              <a:t>Paul before the Council</a:t>
            </a: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77980" y="1621796"/>
            <a:ext cx="11108278" cy="4813278"/>
          </a:xfrm>
        </p:spPr>
        <p:txBody>
          <a:bodyPr>
            <a:normAutofit fontScale="77500" lnSpcReduction="20000"/>
          </a:bodyPr>
          <a:lstStyle/>
          <a:p>
            <a:pPr algn="l">
              <a:lnSpc>
                <a:spcPts val="2900"/>
              </a:lnSpc>
            </a:pPr>
            <a:r>
              <a:rPr lang="en-US" sz="3900" b="1" dirty="0">
                <a:latin typeface="+mn-lt"/>
              </a:rPr>
              <a:t>23:1-5</a:t>
            </a:r>
            <a:r>
              <a:rPr lang="en-US" sz="3900" dirty="0">
                <a:latin typeface="+mn-lt"/>
              </a:rPr>
              <a:t> </a:t>
            </a:r>
            <a:r>
              <a:rPr lang="en-US" sz="3900" dirty="0"/>
              <a:t>Then Paul, looking earnestly at the council, said, “Men </a:t>
            </a:r>
            <a:r>
              <a:rPr lang="en-US" sz="3900" i="1" dirty="0"/>
              <a:t>and</a:t>
            </a:r>
            <a:r>
              <a:rPr lang="en-US" sz="3900" dirty="0"/>
              <a:t> brethren, I have lived in all good conscience before God until this day.” </a:t>
            </a:r>
            <a:r>
              <a:rPr lang="en-US" sz="3900" baseline="30000" dirty="0"/>
              <a:t>2 </a:t>
            </a:r>
            <a:r>
              <a:rPr lang="en-US" sz="3900" dirty="0"/>
              <a:t>And the high priest Ananias commanded those who stood by him to strike him on the mouth. </a:t>
            </a:r>
            <a:r>
              <a:rPr lang="en-US" sz="3900" baseline="30000" dirty="0"/>
              <a:t>3 </a:t>
            </a:r>
            <a:r>
              <a:rPr lang="en-US" sz="3900" dirty="0"/>
              <a:t>Then Paul said to him, “God will strike you, </a:t>
            </a:r>
            <a:r>
              <a:rPr lang="en-US" sz="3900" i="1" dirty="0"/>
              <a:t>you</a:t>
            </a:r>
            <a:r>
              <a:rPr lang="en-US" sz="3900" dirty="0"/>
              <a:t> whitewashed wall! For you sit to judge me according to the law, and do you command me to be struck contrary to the law?”</a:t>
            </a:r>
          </a:p>
          <a:p>
            <a:pPr algn="l">
              <a:lnSpc>
                <a:spcPts val="2900"/>
              </a:lnSpc>
            </a:pPr>
            <a:r>
              <a:rPr lang="en-US" sz="3900" baseline="30000" dirty="0"/>
              <a:t>4 </a:t>
            </a:r>
            <a:r>
              <a:rPr lang="en-US" sz="3900" dirty="0"/>
              <a:t>And those who stood by said, “Do you revile God’s high priest?”</a:t>
            </a:r>
          </a:p>
          <a:p>
            <a:pPr algn="l">
              <a:lnSpc>
                <a:spcPts val="2900"/>
              </a:lnSpc>
            </a:pPr>
            <a:r>
              <a:rPr lang="en-US" sz="3900" baseline="30000" dirty="0"/>
              <a:t>5 </a:t>
            </a:r>
            <a:r>
              <a:rPr lang="en-US" sz="3900" dirty="0"/>
              <a:t>Then Paul said, “I did not know, brethren, that he was the high priest; for it is written, ‘You shall not speak evil of a ruler of your people.’ ”</a:t>
            </a:r>
          </a:p>
          <a:p>
            <a:pPr marL="457200" indent="-457200" algn="l">
              <a:buClr>
                <a:srgbClr val="FF0000"/>
              </a:buClr>
              <a:buFont typeface="Calibri" panose="020F0502020204030204" pitchFamily="34" charset="0"/>
              <a:buChar char="—"/>
            </a:pPr>
            <a:endParaRPr lang="en-US" sz="3600" dirty="0">
              <a:latin typeface="Georgia" panose="02040502050405020303" pitchFamily="18" charset="0"/>
            </a:endParaRPr>
          </a:p>
        </p:txBody>
      </p:sp>
    </p:spTree>
    <p:extLst>
      <p:ext uri="{BB962C8B-B14F-4D97-AF65-F5344CB8AC3E}">
        <p14:creationId xmlns:p14="http://schemas.microsoft.com/office/powerpoint/2010/main" val="104711650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picture containing person&#10;&#10;Description automatically generated">
            <a:extLst>
              <a:ext uri="{FF2B5EF4-FFF2-40B4-BE49-F238E27FC236}">
                <a16:creationId xmlns:a16="http://schemas.microsoft.com/office/drawing/2014/main" id="{907A471B-B2E9-1951-0D57-E8DC34E93211}"/>
              </a:ext>
            </a:extLst>
          </p:cNvPr>
          <p:cNvPicPr>
            <a:picLocks noChangeAspect="1"/>
          </p:cNvPicPr>
          <p:nvPr/>
        </p:nvPicPr>
        <p:blipFill rotWithShape="1">
          <a:blip r:embed="rId2">
            <a:extLst>
              <a:ext uri="{28A0092B-C50C-407E-A947-70E740481C1C}">
                <a14:useLocalDpi xmlns:a14="http://schemas.microsoft.com/office/drawing/2010/main" val="0"/>
              </a:ext>
            </a:extLst>
          </a:blip>
          <a:srcRect l="7833" t="22818" b="35003"/>
          <a:stretch/>
        </p:blipFill>
        <p:spPr>
          <a:xfrm>
            <a:off x="0" y="1282"/>
            <a:ext cx="12188952" cy="6856718"/>
          </a:xfrm>
          <a:prstGeom prst="rect">
            <a:avLst/>
          </a:prstGeom>
        </p:spPr>
      </p:pic>
    </p:spTree>
    <p:extLst>
      <p:ext uri="{BB962C8B-B14F-4D97-AF65-F5344CB8AC3E}">
        <p14:creationId xmlns:p14="http://schemas.microsoft.com/office/powerpoint/2010/main" val="228225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latin typeface="Britannic Bold" panose="020B0903060703020204" pitchFamily="34" charset="0"/>
              </a:rPr>
              <a:t>Paul before the Council</a:t>
            </a: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77980" y="1621796"/>
            <a:ext cx="11108278" cy="4813278"/>
          </a:xfrm>
        </p:spPr>
        <p:txBody>
          <a:bodyPr>
            <a:normAutofit/>
          </a:bodyPr>
          <a:lstStyle/>
          <a:p>
            <a:pPr algn="l">
              <a:lnSpc>
                <a:spcPts val="2900"/>
              </a:lnSpc>
            </a:pPr>
            <a:r>
              <a:rPr lang="en-US" sz="2800" b="1" dirty="0">
                <a:latin typeface="+mn-lt"/>
              </a:rPr>
              <a:t>23:1-5</a:t>
            </a:r>
            <a:r>
              <a:rPr lang="en-US" sz="2800" dirty="0">
                <a:latin typeface="+mn-lt"/>
              </a:rPr>
              <a:t> </a:t>
            </a:r>
            <a:r>
              <a:rPr lang="en-US" sz="2800" dirty="0"/>
              <a:t>Then Paul, looking earnestly at the council, said, “Men </a:t>
            </a:r>
            <a:r>
              <a:rPr lang="en-US" sz="2800" i="1" dirty="0"/>
              <a:t>and</a:t>
            </a:r>
            <a:r>
              <a:rPr lang="en-US" sz="2800" dirty="0"/>
              <a:t> brethren, I have lived in all good conscience before God until this day.” </a:t>
            </a:r>
            <a:r>
              <a:rPr lang="en-US" sz="2800" baseline="30000" dirty="0"/>
              <a:t>2 </a:t>
            </a:r>
            <a:r>
              <a:rPr lang="en-US" sz="2800" dirty="0"/>
              <a:t>And the high priest Ananias commanded those who stood by him to strike him on the mouth. </a:t>
            </a:r>
            <a:r>
              <a:rPr lang="en-US" sz="2800" baseline="30000" dirty="0"/>
              <a:t>3 </a:t>
            </a:r>
            <a:r>
              <a:rPr lang="en-US" sz="2800" dirty="0"/>
              <a:t>Then Paul said to him, “God will strike you, </a:t>
            </a:r>
            <a:r>
              <a:rPr lang="en-US" sz="2800" i="1" dirty="0"/>
              <a:t>you</a:t>
            </a:r>
            <a:r>
              <a:rPr lang="en-US" sz="2800" dirty="0"/>
              <a:t> whitewashed wall! For you sit to judge me according to the law, and do you command me to be struck contrary to the law?”</a:t>
            </a:r>
          </a:p>
          <a:p>
            <a:pPr marL="457200" indent="-457200" algn="l">
              <a:buClr>
                <a:srgbClr val="FF0000"/>
              </a:buClr>
              <a:buFont typeface="Calibri" panose="020F0502020204030204" pitchFamily="34" charset="0"/>
              <a:buChar char="—"/>
            </a:pPr>
            <a:r>
              <a:rPr lang="en-US" sz="3200" dirty="0" err="1">
                <a:latin typeface="Georgia" panose="02040502050405020303" pitchFamily="18" charset="0"/>
              </a:rPr>
              <a:t>Deut</a:t>
            </a:r>
            <a:r>
              <a:rPr lang="en-US" sz="3200" dirty="0">
                <a:latin typeface="Georgia" panose="02040502050405020303" pitchFamily="18" charset="0"/>
              </a:rPr>
              <a:t> 19:15 </a:t>
            </a:r>
            <a:r>
              <a:rPr lang="en-US" sz="3200" dirty="0"/>
              <a:t>“One witness shall not rise against a man concerning any iniquity or any sin that he commits;         by the mouth of two or three witnesses the matter        shall be established. </a:t>
            </a:r>
            <a:endParaRPr lang="en-US" sz="3200" dirty="0">
              <a:latin typeface="Georgia" panose="02040502050405020303" pitchFamily="18" charset="0"/>
            </a:endParaRPr>
          </a:p>
        </p:txBody>
      </p:sp>
    </p:spTree>
    <p:extLst>
      <p:ext uri="{BB962C8B-B14F-4D97-AF65-F5344CB8AC3E}">
        <p14:creationId xmlns:p14="http://schemas.microsoft.com/office/powerpoint/2010/main" val="196299816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latin typeface="Britannic Bold" panose="020B0903060703020204" pitchFamily="34" charset="0"/>
              </a:rPr>
              <a:t>Paul before the Council</a:t>
            </a: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77980" y="1621796"/>
            <a:ext cx="11108278" cy="4813278"/>
          </a:xfrm>
        </p:spPr>
        <p:txBody>
          <a:bodyPr>
            <a:normAutofit/>
          </a:bodyPr>
          <a:lstStyle/>
          <a:p>
            <a:pPr algn="l">
              <a:lnSpc>
                <a:spcPts val="2900"/>
              </a:lnSpc>
            </a:pPr>
            <a:r>
              <a:rPr lang="en-US" sz="3000" b="1" dirty="0">
                <a:latin typeface="+mn-lt"/>
              </a:rPr>
              <a:t>23:1-5 </a:t>
            </a:r>
            <a:r>
              <a:rPr lang="en-US" sz="3000" baseline="30000" dirty="0"/>
              <a:t>4 </a:t>
            </a:r>
            <a:r>
              <a:rPr lang="en-US" sz="3000" dirty="0"/>
              <a:t>And those who stood by said, “Do you revile God’s high priest?”</a:t>
            </a:r>
          </a:p>
          <a:p>
            <a:pPr algn="l">
              <a:lnSpc>
                <a:spcPts val="2900"/>
              </a:lnSpc>
            </a:pPr>
            <a:r>
              <a:rPr lang="en-US" sz="3000" baseline="30000" dirty="0"/>
              <a:t>5 </a:t>
            </a:r>
            <a:r>
              <a:rPr lang="en-US" sz="3000" dirty="0"/>
              <a:t>Then Paul said, “I did not know, brethren, that he was the high priest; for it is written, ‘You shall not speak evil of a ruler of your people.’ ”</a:t>
            </a:r>
          </a:p>
          <a:p>
            <a:pPr marL="457200" indent="-457200" algn="l">
              <a:buClr>
                <a:srgbClr val="FF0000"/>
              </a:buClr>
              <a:buFont typeface="Calibri" panose="020F0502020204030204" pitchFamily="34" charset="0"/>
              <a:buChar char="—"/>
            </a:pPr>
            <a:r>
              <a:rPr lang="en-US" sz="3200" dirty="0">
                <a:latin typeface="Georgia" panose="02040502050405020303" pitchFamily="18" charset="0"/>
              </a:rPr>
              <a:t>Exodus 22:28 </a:t>
            </a:r>
            <a:r>
              <a:rPr lang="en-US" sz="3200" dirty="0"/>
              <a:t>“You shall not revile God, nor curse a ruler of your people.</a:t>
            </a:r>
            <a:endParaRPr lang="en-US" sz="3200" dirty="0">
              <a:latin typeface="Georgia" panose="02040502050405020303" pitchFamily="18" charset="0"/>
            </a:endParaRPr>
          </a:p>
        </p:txBody>
      </p:sp>
    </p:spTree>
    <p:extLst>
      <p:ext uri="{BB962C8B-B14F-4D97-AF65-F5344CB8AC3E}">
        <p14:creationId xmlns:p14="http://schemas.microsoft.com/office/powerpoint/2010/main" val="60003341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book, indoor&#10;&#10;Description automatically generated">
            <a:extLst>
              <a:ext uri="{FF2B5EF4-FFF2-40B4-BE49-F238E27FC236}">
                <a16:creationId xmlns:a16="http://schemas.microsoft.com/office/drawing/2014/main" id="{820C8F34-A4DC-0ED3-CE37-3E7FB605B86F}"/>
              </a:ext>
            </a:extLst>
          </p:cNvPr>
          <p:cNvPicPr>
            <a:picLocks noChangeAspect="1"/>
          </p:cNvPicPr>
          <p:nvPr/>
        </p:nvPicPr>
        <p:blipFill rotWithShape="1">
          <a:blip r:embed="rId2">
            <a:extLst>
              <a:ext uri="{28A0092B-C50C-407E-A947-70E740481C1C}">
                <a14:useLocalDpi xmlns:a14="http://schemas.microsoft.com/office/drawing/2010/main" val="0"/>
              </a:ext>
            </a:extLst>
          </a:blip>
          <a:srcRect t="17283" r="9089" b="10794"/>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B1EF7D5-B4B1-04BB-2459-8123AD241A9E}"/>
              </a:ext>
            </a:extLst>
          </p:cNvPr>
          <p:cNvSpPr/>
          <p:nvPr/>
        </p:nvSpPr>
        <p:spPr>
          <a:xfrm>
            <a:off x="0" y="0"/>
            <a:ext cx="43789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32E9EE5-B325-241C-5CB4-2683DC7D3032}"/>
              </a:ext>
            </a:extLst>
          </p:cNvPr>
          <p:cNvSpPr/>
          <p:nvPr/>
        </p:nvSpPr>
        <p:spPr>
          <a:xfrm>
            <a:off x="4378960" y="-10"/>
            <a:ext cx="781304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69B27-8BEE-1E7D-7D77-E240CD9FB905}"/>
              </a:ext>
            </a:extLst>
          </p:cNvPr>
          <p:cNvSpPr>
            <a:spLocks noGrp="1"/>
          </p:cNvSpPr>
          <p:nvPr>
            <p:ph type="ctrTitle"/>
          </p:nvPr>
        </p:nvSpPr>
        <p:spPr>
          <a:xfrm>
            <a:off x="477980" y="422926"/>
            <a:ext cx="6806739" cy="775953"/>
          </a:xfrm>
        </p:spPr>
        <p:txBody>
          <a:bodyPr anchor="ctr">
            <a:normAutofit/>
          </a:bodyPr>
          <a:lstStyle/>
          <a:p>
            <a:pPr algn="l"/>
            <a:r>
              <a:rPr lang="en-US" sz="4000" dirty="0">
                <a:latin typeface="Britannic Bold" panose="020B0903060703020204" pitchFamily="34" charset="0"/>
              </a:rPr>
              <a:t>Disorder in the Court</a:t>
            </a:r>
          </a:p>
        </p:txBody>
      </p:sp>
      <p:sp>
        <p:nvSpPr>
          <p:cNvPr id="3" name="Subtitle 2">
            <a:extLst>
              <a:ext uri="{FF2B5EF4-FFF2-40B4-BE49-F238E27FC236}">
                <a16:creationId xmlns:a16="http://schemas.microsoft.com/office/drawing/2014/main" id="{F6FD94BD-7612-C2C2-38DF-BBE7433B1FAA}"/>
              </a:ext>
            </a:extLst>
          </p:cNvPr>
          <p:cNvSpPr>
            <a:spLocks noGrp="1"/>
          </p:cNvSpPr>
          <p:nvPr>
            <p:ph type="subTitle" idx="1"/>
          </p:nvPr>
        </p:nvSpPr>
        <p:spPr>
          <a:xfrm>
            <a:off x="488140" y="1680193"/>
            <a:ext cx="11108278" cy="4350783"/>
          </a:xfrm>
        </p:spPr>
        <p:txBody>
          <a:bodyPr>
            <a:normAutofit fontScale="40000" lnSpcReduction="20000"/>
          </a:bodyPr>
          <a:lstStyle/>
          <a:p>
            <a:pPr algn="l">
              <a:lnSpc>
                <a:spcPts val="2600"/>
              </a:lnSpc>
            </a:pPr>
            <a:r>
              <a:rPr lang="en-US" sz="7500" b="1" dirty="0">
                <a:latin typeface="+mn-lt"/>
              </a:rPr>
              <a:t>6-9</a:t>
            </a:r>
            <a:r>
              <a:rPr lang="en-US" sz="7000" dirty="0">
                <a:latin typeface="+mn-lt"/>
              </a:rPr>
              <a:t> </a:t>
            </a:r>
            <a:r>
              <a:rPr lang="en-US" sz="7000" dirty="0"/>
              <a:t>But when Paul perceived that one part were Sadducees and the other Pharisees, he cried out in the council, “Men </a:t>
            </a:r>
            <a:r>
              <a:rPr lang="en-US" sz="7000" i="1" dirty="0"/>
              <a:t>and</a:t>
            </a:r>
            <a:r>
              <a:rPr lang="en-US" sz="7000" dirty="0"/>
              <a:t> brethren, I am a Pharisee, the son of a Pharisee; concerning the hope and resurrection of the dead I am being judged!”</a:t>
            </a:r>
          </a:p>
          <a:p>
            <a:pPr algn="l">
              <a:lnSpc>
                <a:spcPts val="2600"/>
              </a:lnSpc>
            </a:pPr>
            <a:r>
              <a:rPr lang="en-US" sz="7000" baseline="30000" dirty="0"/>
              <a:t>7 </a:t>
            </a:r>
            <a:r>
              <a:rPr lang="en-US" sz="7000" dirty="0"/>
              <a:t>And when he had said this, a dissension arose between the Pharisees and the Sadducees; and the assembly was divided. </a:t>
            </a:r>
            <a:r>
              <a:rPr lang="en-US" sz="7000" baseline="30000" dirty="0"/>
              <a:t>8 </a:t>
            </a:r>
            <a:r>
              <a:rPr lang="en-US" sz="7000" dirty="0"/>
              <a:t>For Sadducees say that there is no resurrection—and no angel or spirit; but the Pharisees confess both. </a:t>
            </a:r>
            <a:r>
              <a:rPr lang="en-US" sz="7000" baseline="30000" dirty="0"/>
              <a:t>9 </a:t>
            </a:r>
            <a:r>
              <a:rPr lang="en-US" sz="7000" dirty="0"/>
              <a:t>Then there arose a loud outcry. And the scribes of the Pharisees’ party arose and protested, saying, “We find no evil in this man; but if a spirit or an angel has spoken to him, let us not fight against God.”</a:t>
            </a:r>
          </a:p>
          <a:p>
            <a:pPr marL="457200" indent="-457200" algn="l">
              <a:buClr>
                <a:srgbClr val="FF0000"/>
              </a:buClr>
              <a:buFont typeface="Calibri" panose="020F0502020204030204" pitchFamily="34" charset="0"/>
              <a:buChar char="—"/>
            </a:pPr>
            <a:endParaRPr lang="en-US" sz="3600" dirty="0">
              <a:latin typeface="Georgia" panose="02040502050405020303" pitchFamily="18" charset="0"/>
            </a:endParaRPr>
          </a:p>
        </p:txBody>
      </p:sp>
    </p:spTree>
    <p:extLst>
      <p:ext uri="{BB962C8B-B14F-4D97-AF65-F5344CB8AC3E}">
        <p14:creationId xmlns:p14="http://schemas.microsoft.com/office/powerpoint/2010/main" val="2172931716"/>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1387</TotalTime>
  <Words>1458</Words>
  <Application>Microsoft Office PowerPoint</Application>
  <PresentationFormat>Widescreen</PresentationFormat>
  <Paragraphs>48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Britannic Bold</vt:lpstr>
      <vt:lpstr>Calibri</vt:lpstr>
      <vt:lpstr>Georgia</vt:lpstr>
      <vt:lpstr>Office Theme</vt:lpstr>
      <vt:lpstr>The Lord’s Protection in Paul’s Life</vt:lpstr>
      <vt:lpstr>PowerPoint Presentation</vt:lpstr>
      <vt:lpstr>Setting from previously</vt:lpstr>
      <vt:lpstr>PowerPoint Presentation</vt:lpstr>
      <vt:lpstr>Paul before the Council</vt:lpstr>
      <vt:lpstr>PowerPoint Presentation</vt:lpstr>
      <vt:lpstr>Paul before the Council</vt:lpstr>
      <vt:lpstr>Paul before the Council</vt:lpstr>
      <vt:lpstr>Disorder in the Court</vt:lpstr>
      <vt:lpstr>The Lord encourages Paul</vt:lpstr>
      <vt:lpstr>Treachery of the Jews</vt:lpstr>
      <vt:lpstr>PowerPoint Presentation</vt:lpstr>
      <vt:lpstr>Paul’s Nephew</vt:lpstr>
      <vt:lpstr>PowerPoint Presentation</vt:lpstr>
      <vt:lpstr>The Commander’s Response</vt:lpstr>
      <vt:lpstr>PowerPoint Presentation</vt:lpstr>
      <vt:lpstr>His Letter to His Superior</vt:lpstr>
      <vt:lpstr>Paul’s safe transfer</vt:lpstr>
      <vt:lpstr>PowerPoint Presentation</vt:lpstr>
      <vt:lpstr>The Lord’s Presence for us</vt:lpstr>
      <vt:lpstr>The Lord’s Protection in Paul’s Life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BAILEY</dc:creator>
  <cp:lastModifiedBy>PAUL BAILEY</cp:lastModifiedBy>
  <cp:revision>2</cp:revision>
  <dcterms:created xsi:type="dcterms:W3CDTF">2022-07-16T18:36:19Z</dcterms:created>
  <dcterms:modified xsi:type="dcterms:W3CDTF">2022-10-01T23:38:58Z</dcterms:modified>
</cp:coreProperties>
</file>