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65" r:id="rId4"/>
    <p:sldId id="271" r:id="rId5"/>
    <p:sldId id="274" r:id="rId6"/>
    <p:sldId id="266" r:id="rId7"/>
    <p:sldId id="267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07D94-9B02-48F8-A2B1-0B97333642AB}" v="997" dt="2023-01-01T18:39:44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969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A1E8-526C-969C-6EA7-21A4904CC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010A7-1064-06B6-1F56-5C42B349D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0EEEE-64D1-9889-D896-1DBC2DB2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0AF9-B997-0516-CE55-FA086348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5C294-B2FF-BC40-39AD-034C55E5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4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CF8E-40F7-7343-7DF1-9F9673E5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61458-B5E4-74EB-AB7E-C6441E48A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262B-F54F-6C1E-E0C6-75A7DAFA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ECBF0-6E25-9631-F899-189C8CD39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21B79-1BEE-35F2-4843-89C4F0BD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82BFD-2DE4-B0EB-099C-BCF69C112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D86FB-1D58-5934-B766-45F40D132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72DD-59E4-EA35-4356-49164148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BAE45-F710-ACED-6A95-627ED78D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AD166-4099-F470-2006-6128E496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D583-F93F-D3B4-FA74-A39C2880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8ACA-B5DA-BB75-F148-E887A321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CA1F3-59D2-94F5-433E-E7C8ADFC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BC4F0-0C41-CB48-E5B7-441621A1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3A686-D6CE-B313-759E-4EF6852C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064BB-E6F8-E854-BAED-729C439E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ACA2B-8BA7-38AB-37EE-980C839FF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6DF01-762B-8EC4-A0A4-6769BBC8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5E179-B219-97FA-2EAA-572ED1B3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06F89-5D7C-3EA6-9D9C-8EACE3E65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2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97012-9A9F-42C7-FECE-084CAEF01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B505E-7BC7-B129-39FD-5EC79E0BD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65FD3-450A-2EDB-6D7E-CA0C3EEA7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CE5F2-1EC3-87EB-3E58-98446D93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8756A-2AA5-6EEE-7E5D-279BB0D9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89A6E-5D32-67B6-1447-0068B9D0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8EE74-7FD2-C145-B71A-CCA99CB0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EAFB-1B7D-8DA5-33E2-C43E09463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9AC9A-F624-BB50-0245-0F69D4CA9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D29AF-D829-F2FD-1E58-8DBCEA830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2406D-2C70-290A-292F-EB025AEEA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C1D9EE-041C-6976-FACF-17E0122B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992C2-AE9B-7F9F-D4A4-A3A77C31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9DF35B-FE86-9DD9-8F64-BA01155C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1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97EF-65A3-F33F-9D8A-30C8BE7B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1DFB3-8D03-CFE7-D615-C4599106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D26F1-3F12-DA0F-1917-DD575896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9E635-6BCA-6C99-1516-F9667DE5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7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1767E-8BD1-C3A1-6B14-09D839C45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B4255-FC9F-6388-F5E5-AEC3C743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6081B-7F3E-A28D-7AA6-1788DC4E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5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F7ED-9022-5F10-878C-3D95383A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E079-1A95-EDF5-C822-2B9D5D38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AEE55-3260-E13C-0BEF-739DF57D3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2B656-716A-FBF9-0BC7-83EF5771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F0E81-E187-1F83-8B2D-8A9DA07D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7EC3A-A4D5-FB72-9FCA-C542C18A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1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62A4-2BE2-FF35-F04D-98EADF34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E30D7-48A0-12EA-D94F-8046A8770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8922C-236A-9734-1A48-291C63E87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A9393-1062-5C53-585E-72055E16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B05F2-AE1B-F2ED-82A4-630E62A4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D0C4C-FB08-CBD5-9649-EDBF3228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973D0-0014-3939-976C-985427F8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F1FB6-D726-6B42-2205-BB363A5BD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BE111-9887-0454-F601-53BAD4507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C56D5-10EF-41D0-90D9-56C0B02FA309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9864C-0FE2-FEDB-82EC-D35B9C427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CD576-1A88-C293-928B-2D424922A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D9AA-B891-4399-BBB2-D58C1380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559523"/>
            <a:ext cx="10901471" cy="1236440"/>
          </a:xfrm>
          <a:noFill/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Will 2023 Be a Year of Growth?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608320"/>
            <a:ext cx="10901471" cy="748031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2 Peter 3:10-18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18" b="14318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0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461DDE1F-65AE-C550-4D8C-267FCC6DD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078" y="690687"/>
            <a:ext cx="2949296" cy="4391945"/>
          </a:xfrm>
          <a:prstGeom prst="rect">
            <a:avLst/>
          </a:prstGeom>
        </p:spPr>
      </p:pic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938C575D-D126-9C93-15AB-E0273068B2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5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54"/>
          <a:stretch/>
        </p:blipFill>
        <p:spPr>
          <a:xfrm>
            <a:off x="7034884" y="690687"/>
            <a:ext cx="2860956" cy="43680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86D4C3-1F6A-F351-365C-DFCEDD9E7893}"/>
              </a:ext>
            </a:extLst>
          </p:cNvPr>
          <p:cNvSpPr txBox="1"/>
          <p:nvPr/>
        </p:nvSpPr>
        <p:spPr>
          <a:xfrm>
            <a:off x="6876011" y="5141210"/>
            <a:ext cx="326704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dirty="0">
                <a:latin typeface="Franklin Gothic Demi Cond" panose="020B0706030402020204" pitchFamily="34" charset="0"/>
              </a:rPr>
              <a:t>Ronald Dean Robbins</a:t>
            </a:r>
          </a:p>
          <a:p>
            <a:pPr algn="ctr"/>
            <a:r>
              <a:rPr lang="en-US" sz="2200" dirty="0"/>
              <a:t>December 15, 1955 -</a:t>
            </a:r>
          </a:p>
          <a:p>
            <a:pPr algn="ctr"/>
            <a:r>
              <a:rPr lang="en-US" sz="2200" dirty="0"/>
              <a:t>November 28,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A0C12-DD57-E394-F749-4866C34E5472}"/>
              </a:ext>
            </a:extLst>
          </p:cNvPr>
          <p:cNvSpPr txBox="1"/>
          <p:nvPr/>
        </p:nvSpPr>
        <p:spPr>
          <a:xfrm>
            <a:off x="1731205" y="5171987"/>
            <a:ext cx="326704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dirty="0">
                <a:latin typeface="Franklin Gothic Demi Cond" panose="020B0706030402020204" pitchFamily="34" charset="0"/>
              </a:rPr>
              <a:t>John William Castle</a:t>
            </a:r>
          </a:p>
          <a:p>
            <a:pPr algn="ctr"/>
            <a:r>
              <a:rPr lang="en-US" sz="2200" dirty="0"/>
              <a:t>September 28, 1926 – October 8, 2022</a:t>
            </a:r>
          </a:p>
        </p:txBody>
      </p:sp>
    </p:spTree>
    <p:extLst>
      <p:ext uri="{BB962C8B-B14F-4D97-AF65-F5344CB8AC3E}">
        <p14:creationId xmlns:p14="http://schemas.microsoft.com/office/powerpoint/2010/main" val="94509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9105B-7F49-BC53-5AC6-77495A24004E}"/>
              </a:ext>
            </a:extLst>
          </p:cNvPr>
          <p:cNvSpPr/>
          <p:nvPr/>
        </p:nvSpPr>
        <p:spPr>
          <a:xfrm>
            <a:off x="0" y="0"/>
            <a:ext cx="42367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EF603-8007-CB3A-02AF-210D1709833A}"/>
              </a:ext>
            </a:extLst>
          </p:cNvPr>
          <p:cNvSpPr/>
          <p:nvPr/>
        </p:nvSpPr>
        <p:spPr>
          <a:xfrm>
            <a:off x="4302760" y="0"/>
            <a:ext cx="788924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081" y="340630"/>
            <a:ext cx="6542579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2023 a year of growth?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60880"/>
            <a:ext cx="10911380" cy="412018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000" dirty="0">
                <a:latin typeface="Georgia" panose="02040502050405020303" pitchFamily="18" charset="0"/>
              </a:rPr>
              <a:t>2 Peter 3:18 </a:t>
            </a:r>
            <a:r>
              <a:rPr lang="en-US" sz="3800" dirty="0"/>
              <a:t>but grow in the grace and knowledge of our Lord and Savior Jesus Christ. To Him </a:t>
            </a:r>
            <a:r>
              <a:rPr lang="en-US" sz="3800" i="1" dirty="0"/>
              <a:t>be</a:t>
            </a:r>
            <a:r>
              <a:rPr lang="en-US" sz="3800" dirty="0"/>
              <a:t> the glory both now and forever. Amen.</a:t>
            </a:r>
            <a:endParaRPr lang="en-US" sz="3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9105B-7F49-BC53-5AC6-77495A24004E}"/>
              </a:ext>
            </a:extLst>
          </p:cNvPr>
          <p:cNvSpPr/>
          <p:nvPr/>
        </p:nvSpPr>
        <p:spPr>
          <a:xfrm>
            <a:off x="0" y="0"/>
            <a:ext cx="42367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EF603-8007-CB3A-02AF-210D1709833A}"/>
              </a:ext>
            </a:extLst>
          </p:cNvPr>
          <p:cNvSpPr/>
          <p:nvPr/>
        </p:nvSpPr>
        <p:spPr>
          <a:xfrm>
            <a:off x="4302760" y="0"/>
            <a:ext cx="788924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081" y="340630"/>
            <a:ext cx="6542579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2023 a year of growth?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17040"/>
            <a:ext cx="10911380" cy="47244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000" dirty="0">
                <a:latin typeface="Georgia" panose="02040502050405020303" pitchFamily="18" charset="0"/>
              </a:rPr>
              <a:t>Warnings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Coming of the Day of Lord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False teachers distort truth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000" dirty="0">
                <a:latin typeface="Georgia" panose="02040502050405020303" pitchFamily="18" charset="0"/>
              </a:rPr>
              <a:t>Exhortation</a:t>
            </a:r>
          </a:p>
          <a:p>
            <a:pPr lvl="1" algn="l">
              <a:buClr>
                <a:srgbClr val="00B0F0"/>
              </a:buClr>
            </a:pPr>
            <a:r>
              <a:rPr lang="en-US" sz="3600" dirty="0">
                <a:latin typeface="Georgia" panose="02040502050405020303" pitchFamily="18" charset="0"/>
              </a:rPr>
              <a:t>3:17 </a:t>
            </a:r>
            <a:r>
              <a:rPr lang="en-US" sz="3600" dirty="0"/>
              <a:t>You therefore, beloved, since you know </a:t>
            </a:r>
            <a:r>
              <a:rPr lang="en-US" sz="3600" i="1" dirty="0"/>
              <a:t>this</a:t>
            </a:r>
            <a:r>
              <a:rPr lang="en-US" sz="3600" dirty="0"/>
              <a:t> beforehand, beware lest you also fall from your own steadfastness, being led away with the error of the wicked..</a:t>
            </a:r>
            <a:endParaRPr lang="en-US" sz="36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300" dirty="0">
                <a:latin typeface="Georgia" panose="02040502050405020303" pitchFamily="18" charset="0"/>
              </a:rPr>
              <a:t>3:18 </a:t>
            </a:r>
            <a:r>
              <a:rPr lang="en-US" sz="4100" dirty="0"/>
              <a:t>but grow in the grace and knowledge of our Lord and Savior Jesus Christ. To Him </a:t>
            </a:r>
            <a:r>
              <a:rPr lang="en-US" sz="4100" i="1" dirty="0"/>
              <a:t>be</a:t>
            </a:r>
            <a:r>
              <a:rPr lang="en-US" sz="4100" dirty="0"/>
              <a:t> the glory both now and forever. Amen.</a:t>
            </a:r>
            <a:endParaRPr lang="en-US" sz="41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18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9105B-7F49-BC53-5AC6-77495A24004E}"/>
              </a:ext>
            </a:extLst>
          </p:cNvPr>
          <p:cNvSpPr/>
          <p:nvPr/>
        </p:nvSpPr>
        <p:spPr>
          <a:xfrm>
            <a:off x="0" y="0"/>
            <a:ext cx="42367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EF603-8007-CB3A-02AF-210D1709833A}"/>
              </a:ext>
            </a:extLst>
          </p:cNvPr>
          <p:cNvSpPr/>
          <p:nvPr/>
        </p:nvSpPr>
        <p:spPr>
          <a:xfrm>
            <a:off x="4302760" y="0"/>
            <a:ext cx="788924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081" y="340630"/>
            <a:ext cx="6542579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Grow in </a:t>
            </a:r>
            <a:r>
              <a:rPr lang="en-US" sz="3800" u="sng" dirty="0">
                <a:latin typeface="Britannic Bold" panose="020B0903060703020204" pitchFamily="34" charset="0"/>
              </a:rPr>
              <a:t>grace</a:t>
            </a:r>
            <a:r>
              <a:rPr lang="en-US" sz="3800" dirty="0">
                <a:latin typeface="Britannic Bold" panose="020B0903060703020204" pitchFamily="34" charset="0"/>
              </a:rPr>
              <a:t> and </a:t>
            </a:r>
            <a:r>
              <a:rPr lang="en-US" sz="3800" u="sng" dirty="0">
                <a:latin typeface="Britannic Bold" panose="020B0903060703020204" pitchFamily="34" charset="0"/>
              </a:rPr>
              <a:t>knowledge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17040"/>
            <a:ext cx="11023140" cy="472440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000" dirty="0">
                <a:latin typeface="Georgia" panose="02040502050405020303" pitchFamily="18" charset="0"/>
              </a:rPr>
              <a:t>God blesses His people (the righteous)</a:t>
            </a:r>
          </a:p>
          <a:p>
            <a:pPr lvl="1" algn="l">
              <a:buClr>
                <a:srgbClr val="FF0000"/>
              </a:buClr>
            </a:pPr>
            <a:r>
              <a:rPr lang="en-US" sz="3600" dirty="0">
                <a:latin typeface="Georgia" panose="02040502050405020303" pitchFamily="18" charset="0"/>
              </a:rPr>
              <a:t>1 Peter 3:10-12 </a:t>
            </a:r>
            <a:r>
              <a:rPr lang="en-US" sz="3600" dirty="0"/>
              <a:t>For the eyes of the </a:t>
            </a:r>
            <a:r>
              <a:rPr lang="en-US" sz="3600" cap="small" dirty="0"/>
              <a:t>Lord</a:t>
            </a:r>
            <a:r>
              <a:rPr lang="en-US" sz="3600" dirty="0"/>
              <a:t> </a:t>
            </a:r>
            <a:r>
              <a:rPr lang="en-US" sz="3600" i="1" dirty="0"/>
              <a:t>are</a:t>
            </a:r>
            <a:r>
              <a:rPr lang="en-US" sz="3600" dirty="0"/>
              <a:t> on the righteous, and His ears </a:t>
            </a:r>
            <a:r>
              <a:rPr lang="en-US" sz="3600" i="1" dirty="0"/>
              <a:t>are open</a:t>
            </a:r>
            <a:r>
              <a:rPr lang="en-US" sz="3600" dirty="0"/>
              <a:t> to their prayers;</a:t>
            </a:r>
            <a:br>
              <a:rPr lang="en-US" sz="3600" dirty="0"/>
            </a:br>
            <a:r>
              <a:rPr lang="en-US" sz="3600" dirty="0"/>
              <a:t>But the face of the </a:t>
            </a:r>
            <a:r>
              <a:rPr lang="en-US" sz="3600" cap="small" dirty="0"/>
              <a:t>Lord</a:t>
            </a:r>
            <a:r>
              <a:rPr lang="en-US" sz="3600" dirty="0"/>
              <a:t> </a:t>
            </a:r>
            <a:r>
              <a:rPr lang="en-US" sz="3600" i="1" dirty="0"/>
              <a:t>is</a:t>
            </a:r>
            <a:r>
              <a:rPr lang="en-US" sz="3600" dirty="0"/>
              <a:t> against those who do evil.”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7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9105B-7F49-BC53-5AC6-77495A24004E}"/>
              </a:ext>
            </a:extLst>
          </p:cNvPr>
          <p:cNvSpPr/>
          <p:nvPr/>
        </p:nvSpPr>
        <p:spPr>
          <a:xfrm>
            <a:off x="0" y="0"/>
            <a:ext cx="42367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EF603-8007-CB3A-02AF-210D1709833A}"/>
              </a:ext>
            </a:extLst>
          </p:cNvPr>
          <p:cNvSpPr/>
          <p:nvPr/>
        </p:nvSpPr>
        <p:spPr>
          <a:xfrm>
            <a:off x="4302760" y="0"/>
            <a:ext cx="788924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081" y="340630"/>
            <a:ext cx="6542579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Grow in..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100" y="2152315"/>
            <a:ext cx="4909452" cy="412018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Deeper remorse</a:t>
            </a:r>
          </a:p>
          <a:p>
            <a:pPr lvl="1" algn="l">
              <a:buClr>
                <a:srgbClr val="FF0000"/>
              </a:buClr>
            </a:pPr>
            <a:r>
              <a:rPr lang="en-US" sz="2800" dirty="0">
                <a:latin typeface="Georgia" panose="02040502050405020303" pitchFamily="18" charset="0"/>
              </a:rPr>
              <a:t>	</a:t>
            </a:r>
            <a:r>
              <a:rPr lang="en-US" sz="2600" dirty="0">
                <a:latin typeface="Georgia" panose="02040502050405020303" pitchFamily="18" charset="0"/>
              </a:rPr>
              <a:t>1 Tim 1:12-15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Strong prayer life</a:t>
            </a:r>
          </a:p>
          <a:p>
            <a:pPr lvl="1" algn="l">
              <a:buClr>
                <a:srgbClr val="FF0000"/>
              </a:buClr>
            </a:pPr>
            <a:r>
              <a:rPr lang="en-US" sz="2600" dirty="0">
                <a:latin typeface="Georgia" panose="02040502050405020303" pitchFamily="18" charset="0"/>
              </a:rPr>
              <a:t>	1 John 5:14-15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Peace/contentment</a:t>
            </a:r>
          </a:p>
          <a:p>
            <a:pPr lvl="1" algn="l">
              <a:buClr>
                <a:srgbClr val="FF0000"/>
              </a:buClr>
            </a:pPr>
            <a:r>
              <a:rPr lang="en-US" sz="3000" dirty="0">
                <a:latin typeface="Georgia" panose="02040502050405020303" pitchFamily="18" charset="0"/>
              </a:rPr>
              <a:t>	</a:t>
            </a:r>
            <a:r>
              <a:rPr lang="en-US" sz="2600" dirty="0">
                <a:latin typeface="Georgia" panose="02040502050405020303" pitchFamily="18" charset="0"/>
              </a:rPr>
              <a:t>Phil 4:6/11-13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Sharing the light</a:t>
            </a:r>
          </a:p>
          <a:p>
            <a:pPr lvl="1" algn="l">
              <a:buClr>
                <a:srgbClr val="FF0000"/>
              </a:buClr>
            </a:pPr>
            <a:r>
              <a:rPr lang="en-US" sz="3000" dirty="0">
                <a:latin typeface="Georgia" panose="02040502050405020303" pitchFamily="18" charset="0"/>
              </a:rPr>
              <a:t>	</a:t>
            </a:r>
            <a:r>
              <a:rPr lang="en-US" sz="2600" dirty="0">
                <a:latin typeface="Georgia" panose="02040502050405020303" pitchFamily="18" charset="0"/>
              </a:rPr>
              <a:t>Matthew 5:16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4EA4005-BD7B-8AB0-D26D-314A29AA1121}"/>
              </a:ext>
            </a:extLst>
          </p:cNvPr>
          <p:cNvSpPr txBox="1">
            <a:spLocks/>
          </p:cNvSpPr>
          <p:nvPr/>
        </p:nvSpPr>
        <p:spPr>
          <a:xfrm>
            <a:off x="6096000" y="2152315"/>
            <a:ext cx="5353860" cy="41201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12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Diligent study </a:t>
            </a:r>
          </a:p>
          <a:p>
            <a:pPr lvl="1" algn="l">
              <a:buClr>
                <a:srgbClr val="FF0000"/>
              </a:buClr>
            </a:pPr>
            <a:r>
              <a:rPr lang="en-US" sz="3000" dirty="0">
                <a:latin typeface="Georgia" panose="02040502050405020303" pitchFamily="18" charset="0"/>
              </a:rPr>
              <a:t>	  Scriptural knowledge</a:t>
            </a:r>
          </a:p>
          <a:p>
            <a:pPr lvl="1" algn="l">
              <a:buClr>
                <a:srgbClr val="FF0000"/>
              </a:buClr>
            </a:pPr>
            <a:r>
              <a:rPr lang="en-US" sz="3000" dirty="0">
                <a:latin typeface="Georgia" panose="02040502050405020303" pitchFamily="18" charset="0"/>
              </a:rPr>
              <a:t>		</a:t>
            </a:r>
            <a:r>
              <a:rPr lang="en-US" sz="2600" dirty="0">
                <a:latin typeface="Georgia" panose="02040502050405020303" pitchFamily="18" charset="0"/>
              </a:rPr>
              <a:t>2 Tim 2:15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latin typeface="Georgia" panose="02040502050405020303" pitchFamily="18" charset="0"/>
              </a:rPr>
              <a:t>Personal application</a:t>
            </a:r>
          </a:p>
          <a:p>
            <a:pPr lvl="1" algn="l">
              <a:buClr>
                <a:srgbClr val="FF0000"/>
              </a:buClr>
            </a:pPr>
            <a:r>
              <a:rPr lang="en-US" sz="3000" dirty="0">
                <a:latin typeface="Georgia" panose="02040502050405020303" pitchFamily="18" charset="0"/>
              </a:rPr>
              <a:t>	  Spiritual wisdom</a:t>
            </a:r>
          </a:p>
          <a:p>
            <a:pPr lvl="1" algn="l">
              <a:buClr>
                <a:srgbClr val="FF0000"/>
              </a:buClr>
            </a:pPr>
            <a:r>
              <a:rPr lang="en-US" sz="3000" dirty="0">
                <a:latin typeface="Georgia" panose="02040502050405020303" pitchFamily="18" charset="0"/>
              </a:rPr>
              <a:t>		</a:t>
            </a:r>
            <a:r>
              <a:rPr lang="en-US" sz="2600" dirty="0">
                <a:latin typeface="Georgia" panose="02040502050405020303" pitchFamily="18" charset="0"/>
              </a:rPr>
              <a:t>Acts 17:11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EB49CE-730B-D63F-ADE1-9809D22F3004}"/>
              </a:ext>
            </a:extLst>
          </p:cNvPr>
          <p:cNvSpPr txBox="1"/>
          <p:nvPr/>
        </p:nvSpPr>
        <p:spPr>
          <a:xfrm>
            <a:off x="676100" y="1410658"/>
            <a:ext cx="4312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Grace 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D47DCD-964E-D123-3B84-C5360C42BF30}"/>
              </a:ext>
            </a:extLst>
          </p:cNvPr>
          <p:cNvSpPr txBox="1"/>
          <p:nvPr/>
        </p:nvSpPr>
        <p:spPr>
          <a:xfrm>
            <a:off x="6096000" y="1410658"/>
            <a:ext cx="4312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Knowledge</a:t>
            </a:r>
            <a:r>
              <a:rPr lang="en-US" sz="3600" dirty="0">
                <a:latin typeface="Georgia" panose="02040502050405020303" pitchFamily="18" charset="0"/>
              </a:rPr>
              <a:t>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E84076-0FAE-FE21-52C2-9AFC1F5EBE54}"/>
              </a:ext>
            </a:extLst>
          </p:cNvPr>
          <p:cNvCxnSpPr/>
          <p:nvPr/>
        </p:nvCxnSpPr>
        <p:spPr>
          <a:xfrm>
            <a:off x="676099" y="2056989"/>
            <a:ext cx="4312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A96CA0-6BDA-CB6B-BC49-F8C6B1F52053}"/>
              </a:ext>
            </a:extLst>
          </p:cNvPr>
          <p:cNvCxnSpPr/>
          <p:nvPr/>
        </p:nvCxnSpPr>
        <p:spPr>
          <a:xfrm>
            <a:off x="6095999" y="2056988"/>
            <a:ext cx="4312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190FBE-F62D-D5A8-4371-406EEFAA1C12}"/>
              </a:ext>
            </a:extLst>
          </p:cNvPr>
          <p:cNvCxnSpPr/>
          <p:nvPr/>
        </p:nvCxnSpPr>
        <p:spPr>
          <a:xfrm>
            <a:off x="6813780" y="3169920"/>
            <a:ext cx="375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ED938A0-98EA-36D3-0F91-EB475055AA6F}"/>
              </a:ext>
            </a:extLst>
          </p:cNvPr>
          <p:cNvCxnSpPr/>
          <p:nvPr/>
        </p:nvCxnSpPr>
        <p:spPr>
          <a:xfrm>
            <a:off x="6813780" y="4734560"/>
            <a:ext cx="375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5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9105B-7F49-BC53-5AC6-77495A24004E}"/>
              </a:ext>
            </a:extLst>
          </p:cNvPr>
          <p:cNvSpPr/>
          <p:nvPr/>
        </p:nvSpPr>
        <p:spPr>
          <a:xfrm>
            <a:off x="0" y="0"/>
            <a:ext cx="42367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EF603-8007-CB3A-02AF-210D1709833A}"/>
              </a:ext>
            </a:extLst>
          </p:cNvPr>
          <p:cNvSpPr/>
          <p:nvPr/>
        </p:nvSpPr>
        <p:spPr>
          <a:xfrm>
            <a:off x="4302760" y="0"/>
            <a:ext cx="788924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60880"/>
            <a:ext cx="6227620" cy="412018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400" dirty="0">
              <a:latin typeface="Georgia" panose="02040502050405020303" pitchFamily="18" charset="0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33ADEE8-5887-54A9-9FE5-9250650ABE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" t="3778" r="3739" b="6051"/>
          <a:stretch/>
        </p:blipFill>
        <p:spPr>
          <a:xfrm>
            <a:off x="0" y="10"/>
            <a:ext cx="12244166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091" y="5210978"/>
            <a:ext cx="9364338" cy="1387327"/>
          </a:xfrm>
          <a:solidFill>
            <a:schemeClr val="bg1">
              <a:alpha val="75000"/>
            </a:schemeClr>
          </a:solidFill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A Test: Do We Really want            this church to grow?</a:t>
            </a:r>
          </a:p>
        </p:txBody>
      </p:sp>
    </p:spTree>
    <p:extLst>
      <p:ext uri="{BB962C8B-B14F-4D97-AF65-F5344CB8AC3E}">
        <p14:creationId xmlns:p14="http://schemas.microsoft.com/office/powerpoint/2010/main" val="266291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F01D-C1C8-83EE-F816-7E255AA06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559523"/>
            <a:ext cx="10901471" cy="1236440"/>
          </a:xfrm>
          <a:noFill/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Will 2023 Be a Year of Growth?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DE4BD-8301-9DDE-B8E1-47B454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608320"/>
            <a:ext cx="10901471" cy="748031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2 Peter 3:10-18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235E3-BB43-BF9F-D15A-BC41D9B77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18" b="14318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27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273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Franklin Gothic Demi Cond</vt:lpstr>
      <vt:lpstr>Georgia</vt:lpstr>
      <vt:lpstr>Office Theme</vt:lpstr>
      <vt:lpstr>Will 2023 Be a Year of Growth?</vt:lpstr>
      <vt:lpstr>PowerPoint Presentation</vt:lpstr>
      <vt:lpstr>2023 a year of growth?</vt:lpstr>
      <vt:lpstr>2023 a year of growth?</vt:lpstr>
      <vt:lpstr>Grow in grace and knowledge</vt:lpstr>
      <vt:lpstr>Grow in..</vt:lpstr>
      <vt:lpstr>A Test: Do We Really want            this church to grow?</vt:lpstr>
      <vt:lpstr>Will 2023 Be a Year of Growth?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2023-01-01T01:50:04Z</dcterms:created>
  <dcterms:modified xsi:type="dcterms:W3CDTF">2023-01-15T01:15:11Z</dcterms:modified>
</cp:coreProperties>
</file>