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12E95-96BE-4876-A467-D345878440BD}" v="5" dt="2023-03-12T17:37:25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85012E95-96BE-4876-A467-D345878440BD}"/>
    <pc:docChg chg="custSel modSld">
      <pc:chgData name="PAUL BAILEY" userId="fa8b635c1b96620b" providerId="LiveId" clId="{85012E95-96BE-4876-A467-D345878440BD}" dt="2023-03-12T17:37:25.919" v="48" actId="27636"/>
      <pc:docMkLst>
        <pc:docMk/>
      </pc:docMkLst>
      <pc:sldChg chg="modSp mod">
        <pc:chgData name="PAUL BAILEY" userId="fa8b635c1b96620b" providerId="LiveId" clId="{85012E95-96BE-4876-A467-D345878440BD}" dt="2023-03-12T17:34:26.427" v="0" actId="27636"/>
        <pc:sldMkLst>
          <pc:docMk/>
          <pc:sldMk cId="0" sldId="256"/>
        </pc:sldMkLst>
        <pc:spChg chg="mod">
          <ac:chgData name="PAUL BAILEY" userId="fa8b635c1b96620b" providerId="LiveId" clId="{85012E95-96BE-4876-A467-D345878440BD}" dt="2023-03-12T17:34:26.427" v="0" actId="27636"/>
          <ac:spMkLst>
            <pc:docMk/>
            <pc:sldMk cId="0" sldId="256"/>
            <ac:spMk id="2063" creationId="{5691B62F-FA51-F0C6-C1C9-939D63F0B7D5}"/>
          </ac:spMkLst>
        </pc:spChg>
      </pc:sldChg>
      <pc:sldChg chg="modSp mod">
        <pc:chgData name="PAUL BAILEY" userId="fa8b635c1b96620b" providerId="LiveId" clId="{85012E95-96BE-4876-A467-D345878440BD}" dt="2023-03-12T17:34:26.489" v="2" actId="27636"/>
        <pc:sldMkLst>
          <pc:docMk/>
          <pc:sldMk cId="0" sldId="257"/>
        </pc:sldMkLst>
        <pc:spChg chg="mod">
          <ac:chgData name="PAUL BAILEY" userId="fa8b635c1b96620b" providerId="LiveId" clId="{85012E95-96BE-4876-A467-D345878440BD}" dt="2023-03-12T17:34:26.489" v="2" actId="27636"/>
          <ac:spMkLst>
            <pc:docMk/>
            <pc:sldMk cId="0" sldId="257"/>
            <ac:spMk id="8198" creationId="{3CA989FF-4286-2E07-271B-CDED5EC84E88}"/>
          </ac:spMkLst>
        </pc:spChg>
      </pc:sldChg>
      <pc:sldChg chg="modSp mod">
        <pc:chgData name="PAUL BAILEY" userId="fa8b635c1b96620b" providerId="LiveId" clId="{85012E95-96BE-4876-A467-D345878440BD}" dt="2023-03-12T17:34:26.487" v="1" actId="27636"/>
        <pc:sldMkLst>
          <pc:docMk/>
          <pc:sldMk cId="0" sldId="260"/>
        </pc:sldMkLst>
        <pc:spChg chg="mod">
          <ac:chgData name="PAUL BAILEY" userId="fa8b635c1b96620b" providerId="LiveId" clId="{85012E95-96BE-4876-A467-D345878440BD}" dt="2023-03-12T17:34:26.487" v="1" actId="27636"/>
          <ac:spMkLst>
            <pc:docMk/>
            <pc:sldMk cId="0" sldId="260"/>
            <ac:spMk id="15363" creationId="{C8FDCABF-F882-9F4F-0A11-2972257EB50E}"/>
          </ac:spMkLst>
        </pc:spChg>
      </pc:sldChg>
      <pc:sldChg chg="modSp mod">
        <pc:chgData name="PAUL BAILEY" userId="fa8b635c1b96620b" providerId="LiveId" clId="{85012E95-96BE-4876-A467-D345878440BD}" dt="2023-03-12T17:34:26.492" v="3" actId="27636"/>
        <pc:sldMkLst>
          <pc:docMk/>
          <pc:sldMk cId="0" sldId="261"/>
        </pc:sldMkLst>
        <pc:spChg chg="mod">
          <ac:chgData name="PAUL BAILEY" userId="fa8b635c1b96620b" providerId="LiveId" clId="{85012E95-96BE-4876-A467-D345878440BD}" dt="2023-03-12T17:34:26.492" v="3" actId="27636"/>
          <ac:spMkLst>
            <pc:docMk/>
            <pc:sldMk cId="0" sldId="261"/>
            <ac:spMk id="16386" creationId="{2506750E-E9F8-FB87-0E49-D2DC28559F97}"/>
          </ac:spMkLst>
        </pc:spChg>
      </pc:sldChg>
      <pc:sldChg chg="modSp mod">
        <pc:chgData name="PAUL BAILEY" userId="fa8b635c1b96620b" providerId="LiveId" clId="{85012E95-96BE-4876-A467-D345878440BD}" dt="2023-03-12T17:34:26.497" v="5" actId="27636"/>
        <pc:sldMkLst>
          <pc:docMk/>
          <pc:sldMk cId="0" sldId="262"/>
        </pc:sldMkLst>
        <pc:spChg chg="mod">
          <ac:chgData name="PAUL BAILEY" userId="fa8b635c1b96620b" providerId="LiveId" clId="{85012E95-96BE-4876-A467-D345878440BD}" dt="2023-03-12T17:34:26.497" v="5" actId="27636"/>
          <ac:spMkLst>
            <pc:docMk/>
            <pc:sldMk cId="0" sldId="262"/>
            <ac:spMk id="17410" creationId="{99B9E1F9-86E4-B55B-FE71-6E5DD35DC95C}"/>
          </ac:spMkLst>
        </pc:spChg>
      </pc:sldChg>
      <pc:sldChg chg="modSp mod">
        <pc:chgData name="PAUL BAILEY" userId="fa8b635c1b96620b" providerId="LiveId" clId="{85012E95-96BE-4876-A467-D345878440BD}" dt="2023-03-12T17:34:26.500" v="6" actId="27636"/>
        <pc:sldMkLst>
          <pc:docMk/>
          <pc:sldMk cId="0" sldId="263"/>
        </pc:sldMkLst>
        <pc:spChg chg="mod">
          <ac:chgData name="PAUL BAILEY" userId="fa8b635c1b96620b" providerId="LiveId" clId="{85012E95-96BE-4876-A467-D345878440BD}" dt="2023-03-12T17:34:26.500" v="6" actId="27636"/>
          <ac:spMkLst>
            <pc:docMk/>
            <pc:sldMk cId="0" sldId="263"/>
            <ac:spMk id="18434" creationId="{8066672E-683B-867F-C8F0-653B89E28316}"/>
          </ac:spMkLst>
        </pc:spChg>
      </pc:sldChg>
      <pc:sldChg chg="modSp mod">
        <pc:chgData name="PAUL BAILEY" userId="fa8b635c1b96620b" providerId="LiveId" clId="{85012E95-96BE-4876-A467-D345878440BD}" dt="2023-03-12T17:35:55.343" v="13" actId="27636"/>
        <pc:sldMkLst>
          <pc:docMk/>
          <pc:sldMk cId="0" sldId="264"/>
        </pc:sldMkLst>
        <pc:spChg chg="mod">
          <ac:chgData name="PAUL BAILEY" userId="fa8b635c1b96620b" providerId="LiveId" clId="{85012E95-96BE-4876-A467-D345878440BD}" dt="2023-03-12T17:35:55.343" v="13" actId="27636"/>
          <ac:spMkLst>
            <pc:docMk/>
            <pc:sldMk cId="0" sldId="264"/>
            <ac:spMk id="58370" creationId="{1D152C85-FDBA-FD0C-A197-DF6371214023}"/>
          </ac:spMkLst>
        </pc:spChg>
      </pc:sldChg>
      <pc:sldChg chg="modSp mod">
        <pc:chgData name="PAUL BAILEY" userId="fa8b635c1b96620b" providerId="LiveId" clId="{85012E95-96BE-4876-A467-D345878440BD}" dt="2023-03-12T17:35:55.422" v="14" actId="27636"/>
        <pc:sldMkLst>
          <pc:docMk/>
          <pc:sldMk cId="0" sldId="265"/>
        </pc:sldMkLst>
        <pc:spChg chg="mod">
          <ac:chgData name="PAUL BAILEY" userId="fa8b635c1b96620b" providerId="LiveId" clId="{85012E95-96BE-4876-A467-D345878440BD}" dt="2023-03-12T17:35:55.422" v="14" actId="27636"/>
          <ac:spMkLst>
            <pc:docMk/>
            <pc:sldMk cId="0" sldId="265"/>
            <ac:spMk id="67586" creationId="{82108D72-C56C-EF11-6A7D-A3F9EBEF01A5}"/>
          </ac:spMkLst>
        </pc:spChg>
      </pc:sldChg>
      <pc:sldChg chg="modSp mod">
        <pc:chgData name="PAUL BAILEY" userId="fa8b635c1b96620b" providerId="LiveId" clId="{85012E95-96BE-4876-A467-D345878440BD}" dt="2023-03-12T17:35:55.425" v="15" actId="27636"/>
        <pc:sldMkLst>
          <pc:docMk/>
          <pc:sldMk cId="0" sldId="266"/>
        </pc:sldMkLst>
        <pc:spChg chg="mod">
          <ac:chgData name="PAUL BAILEY" userId="fa8b635c1b96620b" providerId="LiveId" clId="{85012E95-96BE-4876-A467-D345878440BD}" dt="2023-03-12T17:35:55.425" v="15" actId="27636"/>
          <ac:spMkLst>
            <pc:docMk/>
            <pc:sldMk cId="0" sldId="266"/>
            <ac:spMk id="68610" creationId="{42E6156A-CC27-9A51-8A0E-B43D6F03B0B2}"/>
          </ac:spMkLst>
        </pc:spChg>
      </pc:sldChg>
      <pc:sldChg chg="modSp mod">
        <pc:chgData name="PAUL BAILEY" userId="fa8b635c1b96620b" providerId="LiveId" clId="{85012E95-96BE-4876-A467-D345878440BD}" dt="2023-03-12T17:35:55.428" v="16" actId="27636"/>
        <pc:sldMkLst>
          <pc:docMk/>
          <pc:sldMk cId="0" sldId="267"/>
        </pc:sldMkLst>
        <pc:spChg chg="mod">
          <ac:chgData name="PAUL BAILEY" userId="fa8b635c1b96620b" providerId="LiveId" clId="{85012E95-96BE-4876-A467-D345878440BD}" dt="2023-03-12T17:35:55.428" v="16" actId="27636"/>
          <ac:spMkLst>
            <pc:docMk/>
            <pc:sldMk cId="0" sldId="267"/>
            <ac:spMk id="69634" creationId="{274165B8-6B62-7828-8AFB-7D7E1237C89D}"/>
          </ac:spMkLst>
        </pc:spChg>
      </pc:sldChg>
      <pc:sldChg chg="modSp mod">
        <pc:chgData name="PAUL BAILEY" userId="fa8b635c1b96620b" providerId="LiveId" clId="{85012E95-96BE-4876-A467-D345878440BD}" dt="2023-03-12T17:35:55.441" v="18" actId="27636"/>
        <pc:sldMkLst>
          <pc:docMk/>
          <pc:sldMk cId="0" sldId="269"/>
        </pc:sldMkLst>
        <pc:spChg chg="mod">
          <ac:chgData name="PAUL BAILEY" userId="fa8b635c1b96620b" providerId="LiveId" clId="{85012E95-96BE-4876-A467-D345878440BD}" dt="2023-03-12T17:35:55.441" v="18" actId="27636"/>
          <ac:spMkLst>
            <pc:docMk/>
            <pc:sldMk cId="0" sldId="269"/>
            <ac:spMk id="71682" creationId="{33EEBEBD-0251-F9D7-81FF-1521596E6900}"/>
          </ac:spMkLst>
        </pc:spChg>
      </pc:sldChg>
      <pc:sldChg chg="modSp mod">
        <pc:chgData name="PAUL BAILEY" userId="fa8b635c1b96620b" providerId="LiveId" clId="{85012E95-96BE-4876-A467-D345878440BD}" dt="2023-03-12T17:35:55.473" v="21" actId="27636"/>
        <pc:sldMkLst>
          <pc:docMk/>
          <pc:sldMk cId="0" sldId="270"/>
        </pc:sldMkLst>
        <pc:spChg chg="mod">
          <ac:chgData name="PAUL BAILEY" userId="fa8b635c1b96620b" providerId="LiveId" clId="{85012E95-96BE-4876-A467-D345878440BD}" dt="2023-03-12T17:35:55.473" v="21" actId="27636"/>
          <ac:spMkLst>
            <pc:docMk/>
            <pc:sldMk cId="0" sldId="270"/>
            <ac:spMk id="72706" creationId="{04FE03A5-F0C9-5109-8D04-96E139F818DD}"/>
          </ac:spMkLst>
        </pc:spChg>
      </pc:sldChg>
      <pc:sldChg chg="modSp mod">
        <pc:chgData name="PAUL BAILEY" userId="fa8b635c1b96620b" providerId="LiveId" clId="{85012E95-96BE-4876-A467-D345878440BD}" dt="2023-03-12T17:35:55.476" v="22" actId="27636"/>
        <pc:sldMkLst>
          <pc:docMk/>
          <pc:sldMk cId="0" sldId="271"/>
        </pc:sldMkLst>
        <pc:spChg chg="mod">
          <ac:chgData name="PAUL BAILEY" userId="fa8b635c1b96620b" providerId="LiveId" clId="{85012E95-96BE-4876-A467-D345878440BD}" dt="2023-03-12T17:35:55.476" v="22" actId="27636"/>
          <ac:spMkLst>
            <pc:docMk/>
            <pc:sldMk cId="0" sldId="271"/>
            <ac:spMk id="73730" creationId="{3EEC642C-EC75-C3F7-A6DA-87D51368BD9E}"/>
          </ac:spMkLst>
        </pc:spChg>
      </pc:sldChg>
      <pc:sldChg chg="modSp mod">
        <pc:chgData name="PAUL BAILEY" userId="fa8b635c1b96620b" providerId="LiveId" clId="{85012E95-96BE-4876-A467-D345878440BD}" dt="2023-03-12T17:35:55.444" v="19" actId="27636"/>
        <pc:sldMkLst>
          <pc:docMk/>
          <pc:sldMk cId="0" sldId="272"/>
        </pc:sldMkLst>
        <pc:spChg chg="mod">
          <ac:chgData name="PAUL BAILEY" userId="fa8b635c1b96620b" providerId="LiveId" clId="{85012E95-96BE-4876-A467-D345878440BD}" dt="2023-03-12T17:35:55.444" v="19" actId="27636"/>
          <ac:spMkLst>
            <pc:docMk/>
            <pc:sldMk cId="0" sldId="272"/>
            <ac:spMk id="74756" creationId="{1130C9D7-1757-8A40-6812-4B78768421BD}"/>
          </ac:spMkLst>
        </pc:spChg>
      </pc:sldChg>
      <pc:sldChg chg="modSp mod">
        <pc:chgData name="PAUL BAILEY" userId="fa8b635c1b96620b" providerId="LiveId" clId="{85012E95-96BE-4876-A467-D345878440BD}" dt="2023-03-12T17:35:55.471" v="20" actId="27636"/>
        <pc:sldMkLst>
          <pc:docMk/>
          <pc:sldMk cId="0" sldId="273"/>
        </pc:sldMkLst>
        <pc:spChg chg="mod">
          <ac:chgData name="PAUL BAILEY" userId="fa8b635c1b96620b" providerId="LiveId" clId="{85012E95-96BE-4876-A467-D345878440BD}" dt="2023-03-12T17:35:55.471" v="20" actId="27636"/>
          <ac:spMkLst>
            <pc:docMk/>
            <pc:sldMk cId="0" sldId="273"/>
            <ac:spMk id="75779" creationId="{4E58D5C4-4421-C290-70A1-C3D55A229A64}"/>
          </ac:spMkLst>
        </pc:spChg>
      </pc:sldChg>
      <pc:sldChg chg="modSp mod">
        <pc:chgData name="PAUL BAILEY" userId="fa8b635c1b96620b" providerId="LiveId" clId="{85012E95-96BE-4876-A467-D345878440BD}" dt="2023-03-12T17:35:55.479" v="23" actId="27636"/>
        <pc:sldMkLst>
          <pc:docMk/>
          <pc:sldMk cId="0" sldId="274"/>
        </pc:sldMkLst>
        <pc:spChg chg="mod">
          <ac:chgData name="PAUL BAILEY" userId="fa8b635c1b96620b" providerId="LiveId" clId="{85012E95-96BE-4876-A467-D345878440BD}" dt="2023-03-12T17:35:55.479" v="23" actId="27636"/>
          <ac:spMkLst>
            <pc:docMk/>
            <pc:sldMk cId="0" sldId="274"/>
            <ac:spMk id="76804" creationId="{DE80937E-257A-39B6-0E90-0A404DA91044}"/>
          </ac:spMkLst>
        </pc:spChg>
      </pc:sldChg>
      <pc:sldChg chg="modSp mod">
        <pc:chgData name="PAUL BAILEY" userId="fa8b635c1b96620b" providerId="LiveId" clId="{85012E95-96BE-4876-A467-D345878440BD}" dt="2023-03-12T17:35:55.486" v="24" actId="27636"/>
        <pc:sldMkLst>
          <pc:docMk/>
          <pc:sldMk cId="0" sldId="275"/>
        </pc:sldMkLst>
        <pc:spChg chg="mod">
          <ac:chgData name="PAUL BAILEY" userId="fa8b635c1b96620b" providerId="LiveId" clId="{85012E95-96BE-4876-A467-D345878440BD}" dt="2023-03-12T17:35:55.486" v="24" actId="27636"/>
          <ac:spMkLst>
            <pc:docMk/>
            <pc:sldMk cId="0" sldId="275"/>
            <ac:spMk id="77827" creationId="{E0D93B79-79E4-AB3D-DDC0-C42658C29C55}"/>
          </ac:spMkLst>
        </pc:spChg>
      </pc:sldChg>
      <pc:sldChg chg="modSp mod">
        <pc:chgData name="PAUL BAILEY" userId="fa8b635c1b96620b" providerId="LiveId" clId="{85012E95-96BE-4876-A467-D345878440BD}" dt="2023-03-12T17:37:25.902" v="45" actId="27636"/>
        <pc:sldMkLst>
          <pc:docMk/>
          <pc:sldMk cId="0" sldId="276"/>
        </pc:sldMkLst>
        <pc:spChg chg="mod">
          <ac:chgData name="PAUL BAILEY" userId="fa8b635c1b96620b" providerId="LiveId" clId="{85012E95-96BE-4876-A467-D345878440BD}" dt="2023-03-12T17:37:25.902" v="45" actId="27636"/>
          <ac:spMkLst>
            <pc:docMk/>
            <pc:sldMk cId="0" sldId="276"/>
            <ac:spMk id="22534" creationId="{384FEA7A-B40C-A0F1-9C2B-7252B0525DFC}"/>
          </ac:spMkLst>
        </pc:spChg>
      </pc:sldChg>
      <pc:sldChg chg="modSp mod">
        <pc:chgData name="PAUL BAILEY" userId="fa8b635c1b96620b" providerId="LiveId" clId="{85012E95-96BE-4876-A467-D345878440BD}" dt="2023-03-12T17:37:25.907" v="46" actId="27636"/>
        <pc:sldMkLst>
          <pc:docMk/>
          <pc:sldMk cId="0" sldId="277"/>
        </pc:sldMkLst>
        <pc:spChg chg="mod">
          <ac:chgData name="PAUL BAILEY" userId="fa8b635c1b96620b" providerId="LiveId" clId="{85012E95-96BE-4876-A467-D345878440BD}" dt="2023-03-12T17:37:25.907" v="46" actId="27636"/>
          <ac:spMkLst>
            <pc:docMk/>
            <pc:sldMk cId="0" sldId="277"/>
            <ac:spMk id="23558" creationId="{8F6C96D7-8C35-B5A2-8E6B-11D08B6CAF9F}"/>
          </ac:spMkLst>
        </pc:spChg>
      </pc:sldChg>
      <pc:sldChg chg="modSp mod">
        <pc:chgData name="PAUL BAILEY" userId="fa8b635c1b96620b" providerId="LiveId" clId="{85012E95-96BE-4876-A467-D345878440BD}" dt="2023-03-12T17:34:26.494" v="4" actId="27636"/>
        <pc:sldMkLst>
          <pc:docMk/>
          <pc:sldMk cId="0" sldId="291"/>
        </pc:sldMkLst>
        <pc:spChg chg="mod">
          <ac:chgData name="PAUL BAILEY" userId="fa8b635c1b96620b" providerId="LiveId" clId="{85012E95-96BE-4876-A467-D345878440BD}" dt="2023-03-12T17:34:26.494" v="4" actId="27636"/>
          <ac:spMkLst>
            <pc:docMk/>
            <pc:sldMk cId="0" sldId="291"/>
            <ac:spMk id="9222" creationId="{D7ACFC8A-93D2-DDCF-523C-16A207C6F08D}"/>
          </ac:spMkLst>
        </pc:spChg>
      </pc:sldChg>
      <pc:sldChg chg="modSp mod">
        <pc:chgData name="PAUL BAILEY" userId="fa8b635c1b96620b" providerId="LiveId" clId="{85012E95-96BE-4876-A467-D345878440BD}" dt="2023-03-12T17:35:05.668" v="7" actId="27636"/>
        <pc:sldMkLst>
          <pc:docMk/>
          <pc:sldMk cId="0" sldId="292"/>
        </pc:sldMkLst>
        <pc:spChg chg="mod">
          <ac:chgData name="PAUL BAILEY" userId="fa8b635c1b96620b" providerId="LiveId" clId="{85012E95-96BE-4876-A467-D345878440BD}" dt="2023-03-12T17:35:05.668" v="7" actId="27636"/>
          <ac:spMkLst>
            <pc:docMk/>
            <pc:sldMk cId="0" sldId="292"/>
            <ac:spMk id="2050" creationId="{9DAD3815-C84C-E362-6924-86BE333620EE}"/>
          </ac:spMkLst>
        </pc:spChg>
      </pc:sldChg>
      <pc:sldChg chg="modSp mod">
        <pc:chgData name="PAUL BAILEY" userId="fa8b635c1b96620b" providerId="LiveId" clId="{85012E95-96BE-4876-A467-D345878440BD}" dt="2023-03-12T17:35:05.746" v="8" actId="27636"/>
        <pc:sldMkLst>
          <pc:docMk/>
          <pc:sldMk cId="0" sldId="293"/>
        </pc:sldMkLst>
        <pc:spChg chg="mod">
          <ac:chgData name="PAUL BAILEY" userId="fa8b635c1b96620b" providerId="LiveId" clId="{85012E95-96BE-4876-A467-D345878440BD}" dt="2023-03-12T17:35:05.746" v="8" actId="27636"/>
          <ac:spMkLst>
            <pc:docMk/>
            <pc:sldMk cId="0" sldId="293"/>
            <ac:spMk id="3074" creationId="{1AD0E06B-7232-4630-F57E-97F8C2D2F5C0}"/>
          </ac:spMkLst>
        </pc:spChg>
      </pc:sldChg>
      <pc:sldChg chg="modSp mod">
        <pc:chgData name="PAUL BAILEY" userId="fa8b635c1b96620b" providerId="LiveId" clId="{85012E95-96BE-4876-A467-D345878440BD}" dt="2023-03-12T17:35:05.762" v="9" actId="27636"/>
        <pc:sldMkLst>
          <pc:docMk/>
          <pc:sldMk cId="0" sldId="294"/>
        </pc:sldMkLst>
        <pc:spChg chg="mod">
          <ac:chgData name="PAUL BAILEY" userId="fa8b635c1b96620b" providerId="LiveId" clId="{85012E95-96BE-4876-A467-D345878440BD}" dt="2023-03-12T17:35:05.762" v="9" actId="27636"/>
          <ac:spMkLst>
            <pc:docMk/>
            <pc:sldMk cId="0" sldId="294"/>
            <ac:spMk id="4098" creationId="{836DD9F3-C550-889F-CD96-05F7F9E8C250}"/>
          </ac:spMkLst>
        </pc:spChg>
      </pc:sldChg>
      <pc:sldChg chg="modSp mod">
        <pc:chgData name="PAUL BAILEY" userId="fa8b635c1b96620b" providerId="LiveId" clId="{85012E95-96BE-4876-A467-D345878440BD}" dt="2023-03-12T17:35:05.777" v="10" actId="27636"/>
        <pc:sldMkLst>
          <pc:docMk/>
          <pc:sldMk cId="0" sldId="295"/>
        </pc:sldMkLst>
        <pc:spChg chg="mod">
          <ac:chgData name="PAUL BAILEY" userId="fa8b635c1b96620b" providerId="LiveId" clId="{85012E95-96BE-4876-A467-D345878440BD}" dt="2023-03-12T17:35:05.777" v="10" actId="27636"/>
          <ac:spMkLst>
            <pc:docMk/>
            <pc:sldMk cId="0" sldId="295"/>
            <ac:spMk id="5122" creationId="{A960788F-8076-3D43-CD8C-A0B931DC954A}"/>
          </ac:spMkLst>
        </pc:spChg>
      </pc:sldChg>
      <pc:sldChg chg="modSp mod">
        <pc:chgData name="PAUL BAILEY" userId="fa8b635c1b96620b" providerId="LiveId" clId="{85012E95-96BE-4876-A467-D345878440BD}" dt="2023-03-12T17:35:05.777" v="11" actId="27636"/>
        <pc:sldMkLst>
          <pc:docMk/>
          <pc:sldMk cId="0" sldId="296"/>
        </pc:sldMkLst>
        <pc:spChg chg="mod">
          <ac:chgData name="PAUL BAILEY" userId="fa8b635c1b96620b" providerId="LiveId" clId="{85012E95-96BE-4876-A467-D345878440BD}" dt="2023-03-12T17:35:05.777" v="11" actId="27636"/>
          <ac:spMkLst>
            <pc:docMk/>
            <pc:sldMk cId="0" sldId="296"/>
            <ac:spMk id="6146" creationId="{9AB1B282-7F96-1060-9AEF-4E4BB93AFAD7}"/>
          </ac:spMkLst>
        </pc:spChg>
      </pc:sldChg>
      <pc:sldChg chg="modSp mod">
        <pc:chgData name="PAUL BAILEY" userId="fa8b635c1b96620b" providerId="LiveId" clId="{85012E95-96BE-4876-A467-D345878440BD}" dt="2023-03-12T17:35:05.777" v="12" actId="27636"/>
        <pc:sldMkLst>
          <pc:docMk/>
          <pc:sldMk cId="0" sldId="297"/>
        </pc:sldMkLst>
        <pc:spChg chg="mod">
          <ac:chgData name="PAUL BAILEY" userId="fa8b635c1b96620b" providerId="LiveId" clId="{85012E95-96BE-4876-A467-D345878440BD}" dt="2023-03-12T17:35:05.777" v="12" actId="27636"/>
          <ac:spMkLst>
            <pc:docMk/>
            <pc:sldMk cId="0" sldId="297"/>
            <ac:spMk id="7170" creationId="{CC823ECD-60F4-0E4C-ED31-8F68D7F99B42}"/>
          </ac:spMkLst>
        </pc:spChg>
      </pc:sldChg>
      <pc:sldChg chg="modSp mod">
        <pc:chgData name="PAUL BAILEY" userId="fa8b635c1b96620b" providerId="LiveId" clId="{85012E95-96BE-4876-A467-D345878440BD}" dt="2023-03-12T17:35:55.439" v="17" actId="27636"/>
        <pc:sldMkLst>
          <pc:docMk/>
          <pc:sldMk cId="0" sldId="298"/>
        </pc:sldMkLst>
        <pc:spChg chg="mod">
          <ac:chgData name="PAUL BAILEY" userId="fa8b635c1b96620b" providerId="LiveId" clId="{85012E95-96BE-4876-A467-D345878440BD}" dt="2023-03-12T17:35:55.439" v="17" actId="27636"/>
          <ac:spMkLst>
            <pc:docMk/>
            <pc:sldMk cId="0" sldId="298"/>
            <ac:spMk id="70658" creationId="{B5C6A30F-92E0-1CA7-9905-029E7BFCBBB3}"/>
          </ac:spMkLst>
        </pc:spChg>
      </pc:sldChg>
      <pc:sldChg chg="modSp mod">
        <pc:chgData name="PAUL BAILEY" userId="fa8b635c1b96620b" providerId="LiveId" clId="{85012E95-96BE-4876-A467-D345878440BD}" dt="2023-03-12T17:36:40.320" v="25" actId="27636"/>
        <pc:sldMkLst>
          <pc:docMk/>
          <pc:sldMk cId="0" sldId="299"/>
        </pc:sldMkLst>
        <pc:spChg chg="mod">
          <ac:chgData name="PAUL BAILEY" userId="fa8b635c1b96620b" providerId="LiveId" clId="{85012E95-96BE-4876-A467-D345878440BD}" dt="2023-03-12T17:36:40.320" v="25" actId="27636"/>
          <ac:spMkLst>
            <pc:docMk/>
            <pc:sldMk cId="0" sldId="299"/>
            <ac:spMk id="2053" creationId="{2815170E-D4D9-6A8C-BAB1-94ACC56E61D2}"/>
          </ac:spMkLst>
        </pc:spChg>
      </pc:sldChg>
      <pc:sldChg chg="modSp mod">
        <pc:chgData name="PAUL BAILEY" userId="fa8b635c1b96620b" providerId="LiveId" clId="{85012E95-96BE-4876-A467-D345878440BD}" dt="2023-03-12T17:36:40.382" v="26" actId="27636"/>
        <pc:sldMkLst>
          <pc:docMk/>
          <pc:sldMk cId="0" sldId="300"/>
        </pc:sldMkLst>
        <pc:spChg chg="mod">
          <ac:chgData name="PAUL BAILEY" userId="fa8b635c1b96620b" providerId="LiveId" clId="{85012E95-96BE-4876-A467-D345878440BD}" dt="2023-03-12T17:36:40.382" v="26" actId="27636"/>
          <ac:spMkLst>
            <pc:docMk/>
            <pc:sldMk cId="0" sldId="300"/>
            <ac:spMk id="23554" creationId="{8D47EEE6-59B1-59FA-DE49-8300AB8CE293}"/>
          </ac:spMkLst>
        </pc:spChg>
      </pc:sldChg>
      <pc:sldChg chg="modSp mod">
        <pc:chgData name="PAUL BAILEY" userId="fa8b635c1b96620b" providerId="LiveId" clId="{85012E95-96BE-4876-A467-D345878440BD}" dt="2023-03-12T17:36:40.382" v="27" actId="27636"/>
        <pc:sldMkLst>
          <pc:docMk/>
          <pc:sldMk cId="0" sldId="301"/>
        </pc:sldMkLst>
        <pc:spChg chg="mod">
          <ac:chgData name="PAUL BAILEY" userId="fa8b635c1b96620b" providerId="LiveId" clId="{85012E95-96BE-4876-A467-D345878440BD}" dt="2023-03-12T17:36:40.382" v="27" actId="27636"/>
          <ac:spMkLst>
            <pc:docMk/>
            <pc:sldMk cId="0" sldId="301"/>
            <ac:spMk id="51202" creationId="{056CD494-529D-6FA7-8E92-53D803B29CDC}"/>
          </ac:spMkLst>
        </pc:spChg>
      </pc:sldChg>
      <pc:sldChg chg="modSp mod">
        <pc:chgData name="PAUL BAILEY" userId="fa8b635c1b96620b" providerId="LiveId" clId="{85012E95-96BE-4876-A467-D345878440BD}" dt="2023-03-12T17:36:40.382" v="28" actId="27636"/>
        <pc:sldMkLst>
          <pc:docMk/>
          <pc:sldMk cId="0" sldId="302"/>
        </pc:sldMkLst>
        <pc:spChg chg="mod">
          <ac:chgData name="PAUL BAILEY" userId="fa8b635c1b96620b" providerId="LiveId" clId="{85012E95-96BE-4876-A467-D345878440BD}" dt="2023-03-12T17:36:40.382" v="28" actId="27636"/>
          <ac:spMkLst>
            <pc:docMk/>
            <pc:sldMk cId="0" sldId="302"/>
            <ac:spMk id="52226" creationId="{C0258A03-3868-8CC9-2AC4-F062D2269673}"/>
          </ac:spMkLst>
        </pc:spChg>
      </pc:sldChg>
      <pc:sldChg chg="modSp mod">
        <pc:chgData name="PAUL BAILEY" userId="fa8b635c1b96620b" providerId="LiveId" clId="{85012E95-96BE-4876-A467-D345878440BD}" dt="2023-03-12T17:36:40.382" v="29" actId="27636"/>
        <pc:sldMkLst>
          <pc:docMk/>
          <pc:sldMk cId="0" sldId="303"/>
        </pc:sldMkLst>
        <pc:spChg chg="mod">
          <ac:chgData name="PAUL BAILEY" userId="fa8b635c1b96620b" providerId="LiveId" clId="{85012E95-96BE-4876-A467-D345878440BD}" dt="2023-03-12T17:36:40.382" v="29" actId="27636"/>
          <ac:spMkLst>
            <pc:docMk/>
            <pc:sldMk cId="0" sldId="303"/>
            <ac:spMk id="53250" creationId="{855FF858-4742-85EC-5A63-F6A6F72055A1}"/>
          </ac:spMkLst>
        </pc:spChg>
      </pc:sldChg>
      <pc:sldChg chg="modSp mod">
        <pc:chgData name="PAUL BAILEY" userId="fa8b635c1b96620b" providerId="LiveId" clId="{85012E95-96BE-4876-A467-D345878440BD}" dt="2023-03-12T17:36:40.398" v="30" actId="27636"/>
        <pc:sldMkLst>
          <pc:docMk/>
          <pc:sldMk cId="0" sldId="304"/>
        </pc:sldMkLst>
        <pc:spChg chg="mod">
          <ac:chgData name="PAUL BAILEY" userId="fa8b635c1b96620b" providerId="LiveId" clId="{85012E95-96BE-4876-A467-D345878440BD}" dt="2023-03-12T17:36:40.398" v="30" actId="27636"/>
          <ac:spMkLst>
            <pc:docMk/>
            <pc:sldMk cId="0" sldId="304"/>
            <ac:spMk id="54274" creationId="{150D85B6-BC50-2055-D5D7-B87C0DB07C89}"/>
          </ac:spMkLst>
        </pc:spChg>
      </pc:sldChg>
      <pc:sldChg chg="modSp mod">
        <pc:chgData name="PAUL BAILEY" userId="fa8b635c1b96620b" providerId="LiveId" clId="{85012E95-96BE-4876-A467-D345878440BD}" dt="2023-03-12T17:36:40.413" v="31" actId="27636"/>
        <pc:sldMkLst>
          <pc:docMk/>
          <pc:sldMk cId="0" sldId="305"/>
        </pc:sldMkLst>
        <pc:spChg chg="mod">
          <ac:chgData name="PAUL BAILEY" userId="fa8b635c1b96620b" providerId="LiveId" clId="{85012E95-96BE-4876-A467-D345878440BD}" dt="2023-03-12T17:36:40.413" v="31" actId="27636"/>
          <ac:spMkLst>
            <pc:docMk/>
            <pc:sldMk cId="0" sldId="305"/>
            <ac:spMk id="55298" creationId="{C96E03E3-7CAD-0606-0135-CEB7CFD0400A}"/>
          </ac:spMkLst>
        </pc:spChg>
      </pc:sldChg>
      <pc:sldChg chg="modSp mod">
        <pc:chgData name="PAUL BAILEY" userId="fa8b635c1b96620b" providerId="LiveId" clId="{85012E95-96BE-4876-A467-D345878440BD}" dt="2023-03-12T17:36:40.413" v="32" actId="27636"/>
        <pc:sldMkLst>
          <pc:docMk/>
          <pc:sldMk cId="0" sldId="306"/>
        </pc:sldMkLst>
        <pc:spChg chg="mod">
          <ac:chgData name="PAUL BAILEY" userId="fa8b635c1b96620b" providerId="LiveId" clId="{85012E95-96BE-4876-A467-D345878440BD}" dt="2023-03-12T17:36:40.413" v="32" actId="27636"/>
          <ac:spMkLst>
            <pc:docMk/>
            <pc:sldMk cId="0" sldId="306"/>
            <ac:spMk id="56322" creationId="{1ABD21F7-C864-C2A4-8B90-3A64ADAB2AA1}"/>
          </ac:spMkLst>
        </pc:spChg>
      </pc:sldChg>
      <pc:sldChg chg="modSp mod">
        <pc:chgData name="PAUL BAILEY" userId="fa8b635c1b96620b" providerId="LiveId" clId="{85012E95-96BE-4876-A467-D345878440BD}" dt="2023-03-12T17:37:25.793" v="33" actId="27636"/>
        <pc:sldMkLst>
          <pc:docMk/>
          <pc:sldMk cId="0" sldId="307"/>
        </pc:sldMkLst>
        <pc:spChg chg="mod">
          <ac:chgData name="PAUL BAILEY" userId="fa8b635c1b96620b" providerId="LiveId" clId="{85012E95-96BE-4876-A467-D345878440BD}" dt="2023-03-12T17:37:25.793" v="33" actId="27636"/>
          <ac:spMkLst>
            <pc:docMk/>
            <pc:sldMk cId="0" sldId="307"/>
            <ac:spMk id="2059" creationId="{5EF04211-2D78-FBF3-C2FE-4C172094F865}"/>
          </ac:spMkLst>
        </pc:spChg>
      </pc:sldChg>
      <pc:sldChg chg="modSp mod">
        <pc:chgData name="PAUL BAILEY" userId="fa8b635c1b96620b" providerId="LiveId" clId="{85012E95-96BE-4876-A467-D345878440BD}" dt="2023-03-12T17:37:25.832" v="34" actId="27636"/>
        <pc:sldMkLst>
          <pc:docMk/>
          <pc:sldMk cId="0" sldId="308"/>
        </pc:sldMkLst>
        <pc:spChg chg="mod">
          <ac:chgData name="PAUL BAILEY" userId="fa8b635c1b96620b" providerId="LiveId" clId="{85012E95-96BE-4876-A467-D345878440BD}" dt="2023-03-12T17:37:25.832" v="34" actId="27636"/>
          <ac:spMkLst>
            <pc:docMk/>
            <pc:sldMk cId="0" sldId="308"/>
            <ac:spMk id="3081" creationId="{20A8E5E5-2598-96FB-89EE-FA518EF176E1}"/>
          </ac:spMkLst>
        </pc:spChg>
      </pc:sldChg>
      <pc:sldChg chg="modSp mod">
        <pc:chgData name="PAUL BAILEY" userId="fa8b635c1b96620b" providerId="LiveId" clId="{85012E95-96BE-4876-A467-D345878440BD}" dt="2023-03-12T17:37:25.832" v="35" actId="27636"/>
        <pc:sldMkLst>
          <pc:docMk/>
          <pc:sldMk cId="0" sldId="309"/>
        </pc:sldMkLst>
        <pc:spChg chg="mod">
          <ac:chgData name="PAUL BAILEY" userId="fa8b635c1b96620b" providerId="LiveId" clId="{85012E95-96BE-4876-A467-D345878440BD}" dt="2023-03-12T17:37:25.832" v="35" actId="27636"/>
          <ac:spMkLst>
            <pc:docMk/>
            <pc:sldMk cId="0" sldId="309"/>
            <ac:spMk id="4100" creationId="{DA60687E-D552-837D-E417-1B634A09F0DB}"/>
          </ac:spMkLst>
        </pc:spChg>
      </pc:sldChg>
      <pc:sldChg chg="modSp mod">
        <pc:chgData name="PAUL BAILEY" userId="fa8b635c1b96620b" providerId="LiveId" clId="{85012E95-96BE-4876-A467-D345878440BD}" dt="2023-03-12T17:37:25.832" v="36" actId="27636"/>
        <pc:sldMkLst>
          <pc:docMk/>
          <pc:sldMk cId="0" sldId="310"/>
        </pc:sldMkLst>
        <pc:spChg chg="mod">
          <ac:chgData name="PAUL BAILEY" userId="fa8b635c1b96620b" providerId="LiveId" clId="{85012E95-96BE-4876-A467-D345878440BD}" dt="2023-03-12T17:37:25.832" v="36" actId="27636"/>
          <ac:spMkLst>
            <pc:docMk/>
            <pc:sldMk cId="0" sldId="310"/>
            <ac:spMk id="5124" creationId="{AFD2AF41-6452-2AD8-309D-59E77E4B63DF}"/>
          </ac:spMkLst>
        </pc:spChg>
      </pc:sldChg>
      <pc:sldChg chg="modSp mod">
        <pc:chgData name="PAUL BAILEY" userId="fa8b635c1b96620b" providerId="LiveId" clId="{85012E95-96BE-4876-A467-D345878440BD}" dt="2023-03-12T17:37:25.848" v="37" actId="27636"/>
        <pc:sldMkLst>
          <pc:docMk/>
          <pc:sldMk cId="0" sldId="311"/>
        </pc:sldMkLst>
        <pc:spChg chg="mod">
          <ac:chgData name="PAUL BAILEY" userId="fa8b635c1b96620b" providerId="LiveId" clId="{85012E95-96BE-4876-A467-D345878440BD}" dt="2023-03-12T17:37:25.848" v="37" actId="27636"/>
          <ac:spMkLst>
            <pc:docMk/>
            <pc:sldMk cId="0" sldId="311"/>
            <ac:spMk id="18438" creationId="{25CAB504-773F-C779-3C48-94F801C41A08}"/>
          </ac:spMkLst>
        </pc:spChg>
      </pc:sldChg>
      <pc:sldChg chg="modSp mod">
        <pc:chgData name="PAUL BAILEY" userId="fa8b635c1b96620b" providerId="LiveId" clId="{85012E95-96BE-4876-A467-D345878440BD}" dt="2023-03-12T17:37:25.868" v="38" actId="27636"/>
        <pc:sldMkLst>
          <pc:docMk/>
          <pc:sldMk cId="0" sldId="312"/>
        </pc:sldMkLst>
        <pc:spChg chg="mod">
          <ac:chgData name="PAUL BAILEY" userId="fa8b635c1b96620b" providerId="LiveId" clId="{85012E95-96BE-4876-A467-D345878440BD}" dt="2023-03-12T17:37:25.868" v="38" actId="27636"/>
          <ac:spMkLst>
            <pc:docMk/>
            <pc:sldMk cId="0" sldId="312"/>
            <ac:spMk id="19462" creationId="{27BCBE65-F7A8-7CB3-04E1-834EF7AFD6D8}"/>
          </ac:spMkLst>
        </pc:spChg>
      </pc:sldChg>
      <pc:sldChg chg="modSp mod">
        <pc:chgData name="PAUL BAILEY" userId="fa8b635c1b96620b" providerId="LiveId" clId="{85012E95-96BE-4876-A467-D345878440BD}" dt="2023-03-12T17:37:25.871" v="39" actId="27636"/>
        <pc:sldMkLst>
          <pc:docMk/>
          <pc:sldMk cId="0" sldId="313"/>
        </pc:sldMkLst>
        <pc:spChg chg="mod">
          <ac:chgData name="PAUL BAILEY" userId="fa8b635c1b96620b" providerId="LiveId" clId="{85012E95-96BE-4876-A467-D345878440BD}" dt="2023-03-12T17:37:25.871" v="39" actId="27636"/>
          <ac:spMkLst>
            <pc:docMk/>
            <pc:sldMk cId="0" sldId="313"/>
            <ac:spMk id="47108" creationId="{F3DFB96A-6216-D149-E314-304528EBC750}"/>
          </ac:spMkLst>
        </pc:spChg>
      </pc:sldChg>
      <pc:sldChg chg="modSp mod">
        <pc:chgData name="PAUL BAILEY" userId="fa8b635c1b96620b" providerId="LiveId" clId="{85012E95-96BE-4876-A467-D345878440BD}" dt="2023-03-12T17:37:25.876" v="40" actId="27636"/>
        <pc:sldMkLst>
          <pc:docMk/>
          <pc:sldMk cId="0" sldId="314"/>
        </pc:sldMkLst>
        <pc:spChg chg="mod">
          <ac:chgData name="PAUL BAILEY" userId="fa8b635c1b96620b" providerId="LiveId" clId="{85012E95-96BE-4876-A467-D345878440BD}" dt="2023-03-12T17:37:25.876" v="40" actId="27636"/>
          <ac:spMkLst>
            <pc:docMk/>
            <pc:sldMk cId="0" sldId="314"/>
            <ac:spMk id="48131" creationId="{4DB0A968-1EB4-A61C-A690-001F82ED451F}"/>
          </ac:spMkLst>
        </pc:spChg>
      </pc:sldChg>
      <pc:sldChg chg="modSp mod">
        <pc:chgData name="PAUL BAILEY" userId="fa8b635c1b96620b" providerId="LiveId" clId="{85012E95-96BE-4876-A467-D345878440BD}" dt="2023-03-12T17:37:25.883" v="41" actId="27636"/>
        <pc:sldMkLst>
          <pc:docMk/>
          <pc:sldMk cId="0" sldId="315"/>
        </pc:sldMkLst>
        <pc:spChg chg="mod">
          <ac:chgData name="PAUL BAILEY" userId="fa8b635c1b96620b" providerId="LiveId" clId="{85012E95-96BE-4876-A467-D345878440BD}" dt="2023-03-12T17:37:25.883" v="41" actId="27636"/>
          <ac:spMkLst>
            <pc:docMk/>
            <pc:sldMk cId="0" sldId="315"/>
            <ac:spMk id="20486" creationId="{46278022-668E-5753-5608-E7BF38F8FA7D}"/>
          </ac:spMkLst>
        </pc:spChg>
      </pc:sldChg>
      <pc:sldChg chg="modSp mod">
        <pc:chgData name="PAUL BAILEY" userId="fa8b635c1b96620b" providerId="LiveId" clId="{85012E95-96BE-4876-A467-D345878440BD}" dt="2023-03-12T17:37:25.894" v="42" actId="27636"/>
        <pc:sldMkLst>
          <pc:docMk/>
          <pc:sldMk cId="0" sldId="316"/>
        </pc:sldMkLst>
        <pc:spChg chg="mod">
          <ac:chgData name="PAUL BAILEY" userId="fa8b635c1b96620b" providerId="LiveId" clId="{85012E95-96BE-4876-A467-D345878440BD}" dt="2023-03-12T17:37:25.894" v="42" actId="27636"/>
          <ac:spMkLst>
            <pc:docMk/>
            <pc:sldMk cId="0" sldId="316"/>
            <ac:spMk id="21510" creationId="{17A28AD0-08C3-5292-2D98-70BDB251BBF3}"/>
          </ac:spMkLst>
        </pc:spChg>
      </pc:sldChg>
      <pc:sldChg chg="modSp mod">
        <pc:chgData name="PAUL BAILEY" userId="fa8b635c1b96620b" providerId="LiveId" clId="{85012E95-96BE-4876-A467-D345878440BD}" dt="2023-03-12T17:37:25.896" v="43" actId="27636"/>
        <pc:sldMkLst>
          <pc:docMk/>
          <pc:sldMk cId="0" sldId="317"/>
        </pc:sldMkLst>
        <pc:spChg chg="mod">
          <ac:chgData name="PAUL BAILEY" userId="fa8b635c1b96620b" providerId="LiveId" clId="{85012E95-96BE-4876-A467-D345878440BD}" dt="2023-03-12T17:37:25.896" v="43" actId="27636"/>
          <ac:spMkLst>
            <pc:docMk/>
            <pc:sldMk cId="0" sldId="317"/>
            <ac:spMk id="49156" creationId="{578C596B-35DB-84EE-DEAD-95313EF80E7E}"/>
          </ac:spMkLst>
        </pc:spChg>
      </pc:sldChg>
      <pc:sldChg chg="modSp mod">
        <pc:chgData name="PAUL BAILEY" userId="fa8b635c1b96620b" providerId="LiveId" clId="{85012E95-96BE-4876-A467-D345878440BD}" dt="2023-03-12T17:37:25.899" v="44" actId="27636"/>
        <pc:sldMkLst>
          <pc:docMk/>
          <pc:sldMk cId="0" sldId="318"/>
        </pc:sldMkLst>
        <pc:spChg chg="mod">
          <ac:chgData name="PAUL BAILEY" userId="fa8b635c1b96620b" providerId="LiveId" clId="{85012E95-96BE-4876-A467-D345878440BD}" dt="2023-03-12T17:37:25.899" v="44" actId="27636"/>
          <ac:spMkLst>
            <pc:docMk/>
            <pc:sldMk cId="0" sldId="318"/>
            <ac:spMk id="50179" creationId="{5DCC515A-23C6-4313-A99E-42518EC6FF75}"/>
          </ac:spMkLst>
        </pc:spChg>
      </pc:sldChg>
      <pc:sldChg chg="modSp mod">
        <pc:chgData name="PAUL BAILEY" userId="fa8b635c1b96620b" providerId="LiveId" clId="{85012E95-96BE-4876-A467-D345878440BD}" dt="2023-03-12T17:37:25.919" v="47" actId="27636"/>
        <pc:sldMkLst>
          <pc:docMk/>
          <pc:sldMk cId="0" sldId="319"/>
        </pc:sldMkLst>
        <pc:spChg chg="mod">
          <ac:chgData name="PAUL BAILEY" userId="fa8b635c1b96620b" providerId="LiveId" clId="{85012E95-96BE-4876-A467-D345878440BD}" dt="2023-03-12T17:37:25.919" v="47" actId="27636"/>
          <ac:spMkLst>
            <pc:docMk/>
            <pc:sldMk cId="0" sldId="319"/>
            <ac:spMk id="51204" creationId="{9044A620-FA00-B435-C4AA-C30FED0D05B6}"/>
          </ac:spMkLst>
        </pc:spChg>
      </pc:sldChg>
      <pc:sldChg chg="modSp mod">
        <pc:chgData name="PAUL BAILEY" userId="fa8b635c1b96620b" providerId="LiveId" clId="{85012E95-96BE-4876-A467-D345878440BD}" dt="2023-03-12T17:37:25.919" v="48" actId="27636"/>
        <pc:sldMkLst>
          <pc:docMk/>
          <pc:sldMk cId="0" sldId="320"/>
        </pc:sldMkLst>
        <pc:spChg chg="mod">
          <ac:chgData name="PAUL BAILEY" userId="fa8b635c1b96620b" providerId="LiveId" clId="{85012E95-96BE-4876-A467-D345878440BD}" dt="2023-03-12T17:37:25.919" v="48" actId="27636"/>
          <ac:spMkLst>
            <pc:docMk/>
            <pc:sldMk cId="0" sldId="320"/>
            <ac:spMk id="52227" creationId="{D4F0A323-74F3-4FCE-36AF-DF7D3C8BE4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The Church’s Identity and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3:14-16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80196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purpose of his 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940560"/>
            <a:ext cx="7894319" cy="4064000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I am writing these things to you..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 hope to come to you shortly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But if I am delayed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 write so </a:t>
            </a:r>
            <a:r>
              <a:rPr lang="en-US" sz="3200" u="sng" dirty="0"/>
              <a:t>you</a:t>
            </a:r>
            <a:r>
              <a:rPr lang="en-US" sz="3200" dirty="0"/>
              <a:t> may </a:t>
            </a:r>
            <a:r>
              <a:rPr lang="en-US" sz="3200" i="1" dirty="0">
                <a:solidFill>
                  <a:srgbClr val="FFC000"/>
                </a:solidFill>
              </a:rPr>
              <a:t>know</a:t>
            </a:r>
            <a:r>
              <a:rPr lang="en-US" sz="3200" dirty="0"/>
              <a:t> how </a:t>
            </a:r>
            <a:r>
              <a:rPr lang="en-US" sz="3200" u="sng" dirty="0"/>
              <a:t>you</a:t>
            </a:r>
            <a:r>
              <a:rPr lang="en-US" sz="3200" dirty="0"/>
              <a:t> ought to conduct </a:t>
            </a:r>
            <a:r>
              <a:rPr lang="en-US" sz="3200" u="sng" dirty="0"/>
              <a:t>yourself</a:t>
            </a:r>
            <a:r>
              <a:rPr lang="en-US" sz="3200" dirty="0"/>
              <a:t> in the house of God</a:t>
            </a:r>
          </a:p>
          <a:p>
            <a:pPr marL="548640" lvl="1" algn="l">
              <a:buClr>
                <a:srgbClr val="00B0F0"/>
              </a:buClr>
            </a:pPr>
            <a:r>
              <a:rPr lang="en-US" sz="3200" dirty="0"/>
              <a:t>           </a:t>
            </a:r>
            <a:r>
              <a:rPr lang="en-US" sz="2800" i="1" dirty="0"/>
              <a:t>(personal note to Timothy)</a:t>
            </a:r>
          </a:p>
        </p:txBody>
      </p:sp>
    </p:spTree>
    <p:extLst>
      <p:ext uri="{BB962C8B-B14F-4D97-AF65-F5344CB8AC3E}">
        <p14:creationId xmlns:p14="http://schemas.microsoft.com/office/powerpoint/2010/main" val="301715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80196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purpose of his letter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14-15a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940560"/>
            <a:ext cx="7894319" cy="4064000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I am writing these things to you..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 hope to come to you shortly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But if I am delayed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 write so </a:t>
            </a:r>
            <a:r>
              <a:rPr lang="en-US" sz="3200" u="sng" dirty="0"/>
              <a:t>you</a:t>
            </a:r>
            <a:r>
              <a:rPr lang="en-US" sz="3200" dirty="0"/>
              <a:t> may </a:t>
            </a:r>
            <a:r>
              <a:rPr lang="en-US" sz="3200" i="1" dirty="0">
                <a:solidFill>
                  <a:srgbClr val="FFC000"/>
                </a:solidFill>
              </a:rPr>
              <a:t>know</a:t>
            </a:r>
            <a:r>
              <a:rPr lang="en-US" sz="3200" dirty="0"/>
              <a:t> how </a:t>
            </a:r>
            <a:r>
              <a:rPr lang="en-US" sz="3200" u="sng" dirty="0"/>
              <a:t>you</a:t>
            </a:r>
            <a:r>
              <a:rPr lang="en-US" sz="3200" dirty="0"/>
              <a:t> ought to conduct </a:t>
            </a:r>
            <a:r>
              <a:rPr lang="en-US" sz="3200" u="sng" dirty="0"/>
              <a:t>yourself</a:t>
            </a:r>
            <a:r>
              <a:rPr lang="en-US" sz="3200" dirty="0"/>
              <a:t> in the house of God</a:t>
            </a:r>
          </a:p>
          <a:p>
            <a:pPr marL="548640" lvl="1" algn="l">
              <a:buClr>
                <a:srgbClr val="00B0F0"/>
              </a:buClr>
            </a:pPr>
            <a:r>
              <a:rPr lang="en-US" sz="3200" dirty="0"/>
              <a:t>           </a:t>
            </a:r>
            <a:r>
              <a:rPr lang="en-US" sz="2800" i="1" dirty="0"/>
              <a:t>(personal note to Timothy)</a:t>
            </a:r>
          </a:p>
        </p:txBody>
      </p:sp>
    </p:spTree>
    <p:extLst>
      <p:ext uri="{BB962C8B-B14F-4D97-AF65-F5344CB8AC3E}">
        <p14:creationId xmlns:p14="http://schemas.microsoft.com/office/powerpoint/2010/main" val="1203660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identity of the church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940560"/>
            <a:ext cx="10485119" cy="3998263"/>
          </a:xfrm>
        </p:spPr>
        <p:txBody>
          <a:bodyPr>
            <a:normAutofit/>
          </a:bodyPr>
          <a:lstStyle/>
          <a:p>
            <a:pPr marL="91440" algn="l">
              <a:buClr>
                <a:srgbClr val="FFC000"/>
              </a:buClr>
            </a:pPr>
            <a:r>
              <a:rPr lang="en-US" sz="3400" dirty="0"/>
              <a:t>..</a:t>
            </a:r>
            <a:r>
              <a:rPr lang="en-US" sz="3400" i="1" dirty="0"/>
              <a:t>how you may conduct yourself in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The house of God (household)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The church of the living God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The pillar and ground of the truth</a:t>
            </a:r>
          </a:p>
        </p:txBody>
      </p:sp>
    </p:spTree>
    <p:extLst>
      <p:ext uri="{BB962C8B-B14F-4D97-AF65-F5344CB8AC3E}">
        <p14:creationId xmlns:p14="http://schemas.microsoft.com/office/powerpoint/2010/main" val="309319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87FB0BED-34AB-17ED-BFE5-3569456A6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5000"/>
                    </a14:imgEffect>
                    <a14:imgEffect>
                      <a14:brightnessContrast contras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3" y="11957"/>
            <a:ext cx="12192000" cy="683408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0193E18-72D9-4139-96C0-7DFBA4BEA671}"/>
              </a:ext>
            </a:extLst>
          </p:cNvPr>
          <p:cNvSpPr/>
          <p:nvPr/>
        </p:nvSpPr>
        <p:spPr>
          <a:xfrm>
            <a:off x="-23407" y="0"/>
            <a:ext cx="12192004" cy="6834096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house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House (oikos) house or household </a:t>
            </a:r>
            <a:r>
              <a:rPr lang="en-US" sz="3400" dirty="0"/>
              <a:t>                                   </a:t>
            </a:r>
            <a:r>
              <a:rPr lang="en-US" sz="3200" dirty="0"/>
              <a:t>(vs 4-5 elder’s household)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We are part of God’s family                                                  </a:t>
            </a:r>
            <a:r>
              <a:rPr lang="en-US" sz="3200" dirty="0"/>
              <a:t>(God is our father, we are brethren)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How to conduct ourselves in the family</a:t>
            </a:r>
          </a:p>
        </p:txBody>
      </p:sp>
    </p:spTree>
    <p:extLst>
      <p:ext uri="{BB962C8B-B14F-4D97-AF65-F5344CB8AC3E}">
        <p14:creationId xmlns:p14="http://schemas.microsoft.com/office/powerpoint/2010/main" val="191644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1F1D5512-5AB7-726C-960C-A0999F69D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57"/>
            <a:ext cx="12191997" cy="68340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0193E18-72D9-4139-96C0-7DFBA4BEA671}"/>
              </a:ext>
            </a:extLst>
          </p:cNvPr>
          <p:cNvSpPr/>
          <p:nvPr/>
        </p:nvSpPr>
        <p:spPr>
          <a:xfrm>
            <a:off x="-7" y="-8953"/>
            <a:ext cx="12192004" cy="6834096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church of the living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Church (assembly – </a:t>
            </a:r>
            <a:r>
              <a:rPr lang="en-US" sz="3600" dirty="0" err="1"/>
              <a:t>ekklesia</a:t>
            </a:r>
            <a:r>
              <a:rPr lang="en-US" sz="3600" dirty="0"/>
              <a:t>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God’s people assembled together                               </a:t>
            </a:r>
            <a:r>
              <a:rPr lang="en-US" sz="3200" dirty="0"/>
              <a:t>(as at Mt Sinai Acts 7:38)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Church of the living God                                                  </a:t>
            </a:r>
            <a:r>
              <a:rPr lang="en-US" sz="3200" dirty="0"/>
              <a:t>(Josh 3:10 1 Sam 17:26 </a:t>
            </a:r>
            <a:r>
              <a:rPr lang="en-US" sz="3200" dirty="0" err="1"/>
              <a:t>Psa</a:t>
            </a:r>
            <a:r>
              <a:rPr lang="en-US" sz="3200" dirty="0"/>
              <a:t> 42:2 Dan 6:26)</a:t>
            </a:r>
          </a:p>
        </p:txBody>
      </p:sp>
    </p:spTree>
    <p:extLst>
      <p:ext uri="{BB962C8B-B14F-4D97-AF65-F5344CB8AC3E}">
        <p14:creationId xmlns:p14="http://schemas.microsoft.com/office/powerpoint/2010/main" val="3423563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building, colonnade, government building&#10;&#10;Description automatically generated">
            <a:extLst>
              <a:ext uri="{FF2B5EF4-FFF2-40B4-BE49-F238E27FC236}">
                <a16:creationId xmlns:a16="http://schemas.microsoft.com/office/drawing/2014/main" id="{19647BC9-C1B9-7656-CF87-DA36712A2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3" y="24382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0193E18-72D9-4139-96C0-7DFBA4BEA671}"/>
              </a:ext>
            </a:extLst>
          </p:cNvPr>
          <p:cNvSpPr/>
          <p:nvPr/>
        </p:nvSpPr>
        <p:spPr>
          <a:xfrm>
            <a:off x="-23407" y="0"/>
            <a:ext cx="12192004" cy="6834096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4316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pillar and ground of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Ephesus worshipped the temple of Diana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Ephesus church was the pillar of God’s truth      </a:t>
            </a:r>
            <a:r>
              <a:rPr lang="en-US" sz="3200" dirty="0"/>
              <a:t>(foundation, mainstay, bulwark, buttress)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truth is found in God’s revealed word (Bible) </a:t>
            </a:r>
            <a:r>
              <a:rPr lang="en-US" sz="3200" dirty="0"/>
              <a:t>(Luke 24:27,44 1 Cor 3:11, Eph 2:20, 3:1-11)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9435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great message </a:t>
            </a:r>
            <a:r>
              <a:rPr lang="en-US" sz="3400" dirty="0">
                <a:solidFill>
                  <a:srgbClr val="FFC000"/>
                </a:solidFill>
                <a:latin typeface="+mn-lt"/>
              </a:rPr>
              <a:t>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921" y="1687519"/>
            <a:ext cx="10485119" cy="3998263"/>
          </a:xfrm>
        </p:spPr>
        <p:txBody>
          <a:bodyPr>
            <a:normAutofit lnSpcReduction="10000"/>
          </a:bodyPr>
          <a:lstStyle/>
          <a:p>
            <a:pPr marL="91440" algn="l">
              <a:buClr>
                <a:srgbClr val="FFC000"/>
              </a:buClr>
            </a:pPr>
            <a:r>
              <a:rPr lang="en-US" sz="3400" i="1" dirty="0"/>
              <a:t>Great is the mystery of godliness..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He who was manifested in the flesh </a:t>
            </a:r>
            <a:r>
              <a:rPr lang="en-US" sz="3000" dirty="0">
                <a:solidFill>
                  <a:schemeClr val="accent4"/>
                </a:solidFill>
              </a:rPr>
              <a:t>John 1:1,14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Justified in the Spirit  </a:t>
            </a:r>
            <a:r>
              <a:rPr lang="en-US" sz="3000" dirty="0">
                <a:solidFill>
                  <a:schemeClr val="accent4"/>
                </a:solidFill>
              </a:rPr>
              <a:t>Romans 1:3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Seen by angels </a:t>
            </a:r>
            <a:r>
              <a:rPr lang="en-US" sz="3000" dirty="0">
                <a:solidFill>
                  <a:schemeClr val="accent4"/>
                </a:solidFill>
              </a:rPr>
              <a:t>Luke 24:23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Preached among the nations </a:t>
            </a:r>
            <a:r>
              <a:rPr lang="en-US" sz="3000" dirty="0">
                <a:solidFill>
                  <a:schemeClr val="accent4"/>
                </a:solidFill>
              </a:rPr>
              <a:t>Acts 2:5-11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Believed on in the world </a:t>
            </a:r>
            <a:r>
              <a:rPr lang="en-US" sz="3000" dirty="0">
                <a:solidFill>
                  <a:schemeClr val="accent4"/>
                </a:solidFill>
              </a:rPr>
              <a:t>John 1:12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Received up in glory </a:t>
            </a:r>
            <a:r>
              <a:rPr lang="en-US" sz="3000" dirty="0">
                <a:solidFill>
                  <a:schemeClr val="accent4"/>
                </a:solidFill>
              </a:rPr>
              <a:t>Acts 1:9-11</a:t>
            </a:r>
          </a:p>
        </p:txBody>
      </p:sp>
    </p:spTree>
    <p:extLst>
      <p:ext uri="{BB962C8B-B14F-4D97-AF65-F5344CB8AC3E}">
        <p14:creationId xmlns:p14="http://schemas.microsoft.com/office/powerpoint/2010/main" val="2930143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The Church’s Identity and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3:14-16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0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332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The Church’s Identity and Purpose</vt:lpstr>
      <vt:lpstr>The purpose of his letter</vt:lpstr>
      <vt:lpstr>The purpose of his letter 14-15a</vt:lpstr>
      <vt:lpstr>The identity of the church 15</vt:lpstr>
      <vt:lpstr>The house of God</vt:lpstr>
      <vt:lpstr>The church of the living God</vt:lpstr>
      <vt:lpstr>The pillar and ground of the truth</vt:lpstr>
      <vt:lpstr>The great message 16</vt:lpstr>
      <vt:lpstr>The Church’s Identity and 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5</cp:revision>
  <dcterms:created xsi:type="dcterms:W3CDTF">2023-01-28T01:36:21Z</dcterms:created>
  <dcterms:modified xsi:type="dcterms:W3CDTF">2023-03-18T17:19:36Z</dcterms:modified>
</cp:coreProperties>
</file>