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89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90" r:id="rId14"/>
    <p:sldId id="285" r:id="rId15"/>
    <p:sldId id="291" r:id="rId16"/>
    <p:sldId id="292" r:id="rId17"/>
    <p:sldId id="293" r:id="rId18"/>
    <p:sldId id="294" r:id="rId19"/>
    <p:sldId id="260" r:id="rId20"/>
    <p:sldId id="295" r:id="rId21"/>
    <p:sldId id="296" r:id="rId22"/>
    <p:sldId id="297" r:id="rId23"/>
    <p:sldId id="298" r:id="rId24"/>
    <p:sldId id="299" r:id="rId25"/>
    <p:sldId id="300" r:id="rId26"/>
    <p:sldId id="269" r:id="rId27"/>
    <p:sldId id="286" r:id="rId28"/>
    <p:sldId id="301" r:id="rId29"/>
    <p:sldId id="302" r:id="rId30"/>
    <p:sldId id="303" r:id="rId31"/>
    <p:sldId id="304" r:id="rId32"/>
    <p:sldId id="305" r:id="rId33"/>
    <p:sldId id="306" r:id="rId34"/>
    <p:sldId id="272" r:id="rId35"/>
    <p:sldId id="273" r:id="rId36"/>
    <p:sldId id="270" r:id="rId37"/>
    <p:sldId id="271" r:id="rId38"/>
    <p:sldId id="274" r:id="rId39"/>
    <p:sldId id="275" r:id="rId40"/>
    <p:sldId id="287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288" r:id="rId50"/>
    <p:sldId id="268" r:id="rId51"/>
    <p:sldId id="258" r:id="rId52"/>
    <p:sldId id="278" r:id="rId53"/>
    <p:sldId id="279" r:id="rId54"/>
    <p:sldId id="280" r:id="rId55"/>
    <p:sldId id="281" r:id="rId56"/>
    <p:sldId id="282" r:id="rId57"/>
    <p:sldId id="28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B"/>
    <a:srgbClr val="4F4F4F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AF4DF-A691-4182-B689-AB06E6D66688}" v="793" dt="2023-04-02T16:22:29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C471-7861-264C-8FDF-2A0B70400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A7EBD-0FF9-721F-5C1D-E08C70981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1A1A2-C049-D3E8-270A-21501A0D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09519-5C0A-3BCD-8A04-F76F87ED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C372-41D3-C9D9-B803-2C7428C6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5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95BA-E5EF-1574-772D-8F57CBDB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95AF6-109A-90B2-3836-0FA4C215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A653B-6AC3-D70D-4A1C-973660C7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19807-7B29-6407-2CFC-386F0C86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5D286-0201-935F-AAF0-517C5DDD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D1935-6956-042E-A32D-1B90FF53C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B99BD-EAE8-8E57-D62F-0A28ECA7A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7FC2D-BB2D-B608-408D-A69EBCAC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5D35E-5698-D61C-7009-9BCBDC54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895AC-A8AF-F676-3577-B16C8702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2B17-6054-AFB3-C9CD-0DD4189B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01F1A-05BF-CB93-71AA-F05A736B5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7AD02-6B9C-A81D-E7D9-EA066873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604F6-7A94-2CF9-5B5E-F3077750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59AE0-BFB7-69AE-19A9-329638FA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FD96-00AA-AB17-23A7-76EBB6F9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86010-71AC-53EC-6C42-86071E1A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5B98C-D922-1071-C253-DC9FE89C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F270-E58A-A337-CEAD-74359D09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CC51A-2D6E-8491-1BCC-0244A2EC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7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12B2-2B65-E5FB-AC44-14209472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9455-7E59-8F90-7262-A03BA9629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A3E98-21D1-A139-D6D9-8F8812A4E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48807-29D7-C83C-1ABD-D106F0AF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5DB69-63DA-312F-0DAC-EA1A4F65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32D39-70B2-B001-3ED8-2CC74DFF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3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3BE5-FA3F-458E-6AC4-F2710929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F015C-0209-4F4F-4CB3-63D9EADFE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4DBF3-9ED1-BF82-D1FD-A17EF1D38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D0236-1449-4A4C-509D-13F7E7802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F71DF-AF07-C1BA-3262-4E5B9827F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5B7A9-76B6-CD55-282D-05BB6265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E8C1D-2AF4-1AAB-4592-D17374C2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648E5-503A-56BA-7191-6EAD9735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3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7595-C5F8-0C09-CC72-51EC670C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56E05-BE7B-EC73-2FB2-0C6B5663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609B4-DEF0-8BCC-7222-737CE280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7E7F3-31BB-C628-3D0F-63A87789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7E94A-25CC-52F0-4C23-64B08D44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E4D26-94D9-57B4-1575-5D8B617D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DA693-78F0-F441-C4E1-CE1F6A22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A3EA-A36D-1BB7-2CCC-1459C4D3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47EC6-2A99-ECE6-6FA7-66DEDF63F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48D56-94B9-1B0A-6294-ED237E6E3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EF2B1-350B-742C-FFC5-A596165A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DDEF2-A753-DF63-C3FE-E7B905F0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AAF46-90F5-1F29-626F-A01E9E27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1F8C-3869-CEE1-1A9E-E87771B2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A7C1D-C41F-3BBB-D35A-EB224A8FA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6539F-F85A-1461-68D9-D9362F5AB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49C8E-E1E3-0658-2791-5EF2FFC6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A6BAA-3457-00F4-96B1-958D0690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7B816-E9A5-B792-428E-8EF5B994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648BB9-F2AA-9808-BC98-DEB0BEC3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97B0D-8C5A-B750-C473-CA064F632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193DD-F013-DA1E-D7B7-052639E5E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ED7E-0248-4C9C-9AA7-5F5B1EAC7EE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9C728-308E-E156-234C-66FE4E78B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BB4D4-ACB2-5749-8DC4-8A58C7F5E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96483-CA42-4F85-9D7B-E30302F7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1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61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7">
            <a:extLst>
              <a:ext uri="{FF2B5EF4-FFF2-40B4-BE49-F238E27FC236}">
                <a16:creationId xmlns:a16="http://schemas.microsoft.com/office/drawing/2014/main" id="{A34D6113-50AF-A0EB-B4E7-E4B87FB88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1641476"/>
            <a:ext cx="50115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</a:t>
            </a:r>
          </a:p>
          <a:p>
            <a:r>
              <a:rPr lang="en-US" altLang="en-US"/>
              <a:t>He will never, never leave me,</a:t>
            </a:r>
          </a:p>
          <a:p>
            <a:r>
              <a:rPr lang="en-US" altLang="en-US"/>
              <a:t>nor yet forsake me here,</a:t>
            </a:r>
          </a:p>
          <a:p>
            <a:r>
              <a:rPr lang="en-US" altLang="en-US"/>
              <a:t>While I live by faith and do His blessed will;</a:t>
            </a:r>
          </a:p>
          <a:p>
            <a:r>
              <a:rPr lang="en-US" altLang="en-US"/>
              <a:t>A wall of fire about me,</a:t>
            </a:r>
          </a:p>
          <a:p>
            <a:r>
              <a:rPr lang="en-US" altLang="en-US"/>
              <a:t>I've nothing now to fear,</a:t>
            </a:r>
          </a:p>
          <a:p>
            <a:r>
              <a:rPr lang="en-US" altLang="en-US"/>
              <a:t>With His manna He my hungry soul shall fill.</a:t>
            </a:r>
          </a:p>
          <a:p>
            <a:r>
              <a:rPr lang="en-US" altLang="en-US"/>
              <a:t>Then sweeping up to glory to see His bless-ed face, </a:t>
            </a:r>
          </a:p>
          <a:p>
            <a:r>
              <a:rPr lang="en-US" altLang="en-US"/>
              <a:t>Where rivers of delight shall ever roll.</a:t>
            </a: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FA0F16EF-15B7-4C35-2B41-8A0C9B6D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DC0A33C0-8F0D-6186-AA67-1E967DDCA1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3 – I Have Found a Friend in Jesus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164F5D9F-9374-860C-B753-A19CB843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DA68715A-A3CB-B0B7-8160-10CBD921D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2F005334-27C6-ABE9-E67D-BDD95C738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6324601"/>
            <a:ext cx="2894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Words: Charles W. Fry</a:t>
            </a:r>
          </a:p>
          <a:p>
            <a:r>
              <a:rPr lang="en-US" altLang="en-US" sz="1200"/>
              <a:t>Music: William S. Hays / Arr.: Charles W. Fry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>
            <a:extLst>
              <a:ext uri="{FF2B5EF4-FFF2-40B4-BE49-F238E27FC236}">
                <a16:creationId xmlns:a16="http://schemas.microsoft.com/office/drawing/2014/main" id="{16F8238A-9EB3-A2BF-9978-4E398E98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1D5FC8B9-1546-CB5D-C0DA-4DEEFE436F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3 – I Have Found a Friend in Jesus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9FC23374-CAC6-17C1-61E6-5C51696B4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7DC27BD9-540E-ACD6-30B8-0EA086C8C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265DB9FE-C15E-A517-C7B3-E461AB69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>
            <a:extLst>
              <a:ext uri="{FF2B5EF4-FFF2-40B4-BE49-F238E27FC236}">
                <a16:creationId xmlns:a16="http://schemas.microsoft.com/office/drawing/2014/main" id="{CF2B16BB-AB40-60A1-6DF0-C2A20AE565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3 – I Have Found a Friend in Jesus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C5E491CE-3E54-C579-86EC-92583C734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3B7F8AB3-F326-F4A4-10C0-966DED32A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B3DA88C6-5CB8-0A9A-E541-E69ECD26B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1870075"/>
            <a:ext cx="42419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He's the Lily of the Valley,</a:t>
            </a:r>
          </a:p>
          <a:p>
            <a:r>
              <a:rPr lang="en-US" altLang="en-US"/>
              <a:t>the Bright and Morning Star,</a:t>
            </a:r>
          </a:p>
          <a:p>
            <a:r>
              <a:rPr lang="en-US" altLang="en-US"/>
              <a:t>He's the fairest of ten-thousand to my soul.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90CC75FC-82B1-F1EA-2E3A-E8596936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Rectangle 4">
            <a:extLst>
              <a:ext uri="{FF2B5EF4-FFF2-40B4-BE49-F238E27FC236}">
                <a16:creationId xmlns:a16="http://schemas.microsoft.com/office/drawing/2014/main" id="{0DC7B60A-EFEC-F9C2-293F-2134B19B75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– I Have Found a Friend in Jesus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B24AB4E1-8185-F6F8-4307-1F917FE9A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185849A7-1BDB-E78B-2EBE-AD3886ED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31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>
            <a:extLst>
              <a:ext uri="{FF2B5EF4-FFF2-40B4-BE49-F238E27FC236}">
                <a16:creationId xmlns:a16="http://schemas.microsoft.com/office/drawing/2014/main" id="{626DE37F-FCE3-F6F2-8BBC-BACACE7F7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1184275"/>
            <a:ext cx="417793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1.</a:t>
            </a:r>
          </a:p>
          <a:p>
            <a:r>
              <a:rPr lang="en-US" altLang="en-US"/>
              <a:t>No tears in heaven, no sorrows given,</a:t>
            </a:r>
          </a:p>
          <a:p>
            <a:r>
              <a:rPr lang="en-US" altLang="en-US"/>
              <a:t>All will be glory in that land;</a:t>
            </a:r>
          </a:p>
          <a:p>
            <a:r>
              <a:rPr lang="en-US" altLang="en-US"/>
              <a:t>There'll be no sadness, all will be gladness,</a:t>
            </a:r>
          </a:p>
          <a:p>
            <a:r>
              <a:rPr lang="en-US" altLang="en-US"/>
              <a:t>When we shall join that happy band.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55AAA618-371C-2D09-F172-F4305268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A61B593A-43A0-0B58-50D8-DE1875B9D0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1 - No Tears in Heaven</a:t>
            </a:r>
            <a:endParaRPr lang="en-US" altLang="en-US" sz="5400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2B5E840-4A87-CB2C-F190-8C4ACA23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319838"/>
            <a:ext cx="487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 and Music by: Robert S. Arnold</a:t>
            </a:r>
          </a:p>
          <a:p>
            <a:r>
              <a:rPr lang="en-US" altLang="en-US" sz="1200"/>
              <a:t>Copyright © 1935 by Stamps-Baxter Co. Renewed 1963 National Music Co.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99FD827B-AD26-1A42-3AF1-6C288121A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B00295DD-A303-70F7-8947-155C84020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>
            <a:extLst>
              <a:ext uri="{FF2B5EF4-FFF2-40B4-BE49-F238E27FC236}">
                <a16:creationId xmlns:a16="http://schemas.microsoft.com/office/drawing/2014/main" id="{C188B47F-C06F-278D-FEBA-B7399C4F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A2AA4421-77B7-44F3-62D8-59F2A94C4F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1 - No Tears in Heaven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1BF49AEC-1410-7C47-C3D6-6C4067462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4191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0A8610F8-41BF-4BBC-ED31-67D91FA65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B4AFB842-3AB0-18AD-A649-51587C1E5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>
            <a:extLst>
              <a:ext uri="{FF2B5EF4-FFF2-40B4-BE49-F238E27FC236}">
                <a16:creationId xmlns:a16="http://schemas.microsoft.com/office/drawing/2014/main" id="{8E49D2D2-9C5C-57A3-ADAB-F10ADEB4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260476"/>
            <a:ext cx="36359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tears, no tears, no tears up there,</a:t>
            </a:r>
          </a:p>
          <a:p>
            <a:r>
              <a:rPr lang="en-US" altLang="en-US"/>
              <a:t>Sorrow and pain will all have flown;</a:t>
            </a:r>
          </a:p>
          <a:p>
            <a:r>
              <a:rPr lang="en-US" altLang="en-US"/>
              <a:t>No tears, no tears, no tears up there,</a:t>
            </a:r>
          </a:p>
          <a:p>
            <a:r>
              <a:rPr lang="en-US" altLang="en-US"/>
              <a:t>No tears in heaven will be known.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8798CBD5-B8A8-D011-1EF1-7C653792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5C44FB3A-724F-90FB-6F9F-228CC314CE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No Tears in Heaven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0EDA6DC1-E7D3-5EED-6DB8-C713610C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816CB428-27B6-C2F8-9FA1-B6CE2A171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>
            <a:extLst>
              <a:ext uri="{FF2B5EF4-FFF2-40B4-BE49-F238E27FC236}">
                <a16:creationId xmlns:a16="http://schemas.microsoft.com/office/drawing/2014/main" id="{2C38C3CA-77DA-1285-4725-B80F89E6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5FEB02D-C30B-7437-9227-E5016670E8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No Tears in Heaven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44373B0E-8606-EEA8-48DC-0194A2049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314EF32C-BE27-793D-CAFC-F52FFED67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>
            <a:extLst>
              <a:ext uri="{FF2B5EF4-FFF2-40B4-BE49-F238E27FC236}">
                <a16:creationId xmlns:a16="http://schemas.microsoft.com/office/drawing/2014/main" id="{ABE7092A-4E9E-8BA2-ED8D-703F613A7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1489075"/>
            <a:ext cx="37812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</a:t>
            </a:r>
          </a:p>
          <a:p>
            <a:r>
              <a:rPr lang="en-US" altLang="en-US"/>
              <a:t>Glory is waiting, waiting up yonder,</a:t>
            </a:r>
          </a:p>
          <a:p>
            <a:r>
              <a:rPr lang="en-US" altLang="en-US"/>
              <a:t>Where we shall spend an endless day;</a:t>
            </a:r>
          </a:p>
          <a:p>
            <a:r>
              <a:rPr lang="en-US" altLang="en-US"/>
              <a:t>There with our Savior, we'll be forever,</a:t>
            </a:r>
          </a:p>
          <a:p>
            <a:r>
              <a:rPr lang="en-US" altLang="en-US"/>
              <a:t>Where no more sorrow can dismay.</a:t>
            </a:r>
          </a:p>
        </p:txBody>
      </p:sp>
      <p:pic>
        <p:nvPicPr>
          <p:cNvPr id="6155" name="Picture 11">
            <a:extLst>
              <a:ext uri="{FF2B5EF4-FFF2-40B4-BE49-F238E27FC236}">
                <a16:creationId xmlns:a16="http://schemas.microsoft.com/office/drawing/2014/main" id="{180C7118-EFF5-1015-6369-207FD2DE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3562F93F-4C43-80C6-D712-F336E96CFD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2 - No Tears in Heaven</a:t>
            </a:r>
            <a:endParaRPr lang="en-US" altLang="en-US" sz="540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FCE65C75-3A0D-3CCA-0F69-035B2B185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319838"/>
            <a:ext cx="487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 and Music by: Robert S. Arnold</a:t>
            </a:r>
          </a:p>
          <a:p>
            <a:r>
              <a:rPr lang="en-US" altLang="en-US" sz="1200"/>
              <a:t>Copyright © 1935 by Stamps-Baxter Co. Renewed 1963 National Music Co.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E01CBBC7-9D28-2783-962C-31CB9A99E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319E9CEE-2970-9F44-5D93-568ED3BC1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Text Box 28">
            <a:extLst>
              <a:ext uri="{FF2B5EF4-FFF2-40B4-BE49-F238E27FC236}">
                <a16:creationId xmlns:a16="http://schemas.microsoft.com/office/drawing/2014/main" id="{245090A2-7F3F-CE92-BA89-FA6849FBE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1717675"/>
            <a:ext cx="49424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1.</a:t>
            </a:r>
          </a:p>
          <a:p>
            <a:r>
              <a:rPr lang="en-US" altLang="en-US"/>
              <a:t>I have found a friend in Jesus, </a:t>
            </a:r>
          </a:p>
          <a:p>
            <a:r>
              <a:rPr lang="en-US" altLang="en-US"/>
              <a:t>He's everything to me,</a:t>
            </a:r>
          </a:p>
          <a:p>
            <a:r>
              <a:rPr lang="en-US" altLang="en-US"/>
              <a:t>He's the fairest of ten-thousand to my soul;</a:t>
            </a:r>
          </a:p>
          <a:p>
            <a:r>
              <a:rPr lang="en-US" altLang="en-US"/>
              <a:t>The Lily of the Valley, in Him alone I see</a:t>
            </a:r>
          </a:p>
          <a:p>
            <a:r>
              <a:rPr lang="en-US" altLang="en-US"/>
              <a:t>All I need to cleanse and make me fully whole.</a:t>
            </a:r>
          </a:p>
          <a:p>
            <a:r>
              <a:rPr lang="en-US" altLang="en-US"/>
              <a:t>In sorrow He's my comfort, in trouble He's my stay,</a:t>
            </a:r>
          </a:p>
          <a:p>
            <a:r>
              <a:rPr lang="en-US" altLang="en-US"/>
              <a:t>He tells me every care on Him to roll.</a:t>
            </a:r>
          </a:p>
        </p:txBody>
      </p:sp>
      <p:pic>
        <p:nvPicPr>
          <p:cNvPr id="2075" name="Picture 27">
            <a:extLst>
              <a:ext uri="{FF2B5EF4-FFF2-40B4-BE49-F238E27FC236}">
                <a16:creationId xmlns:a16="http://schemas.microsoft.com/office/drawing/2014/main" id="{52B0386F-1C61-A117-9AF1-27337DDF8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2D221E5C-BF3C-8F2E-E3A9-E23401DD1A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– I Have Found a Friend in Jesus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CCD2191-A851-A8F0-064E-17AD7876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6324601"/>
            <a:ext cx="2894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Words: Charles W. Fry</a:t>
            </a:r>
          </a:p>
          <a:p>
            <a:r>
              <a:rPr lang="en-US" altLang="en-US" sz="1200"/>
              <a:t>Music: William S. Hays / Arr.: Charles W. Fry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90CA1EE4-39EF-63A7-647F-D38332E7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2077" name="Text Box 29">
            <a:extLst>
              <a:ext uri="{FF2B5EF4-FFF2-40B4-BE49-F238E27FC236}">
                <a16:creationId xmlns:a16="http://schemas.microsoft.com/office/drawing/2014/main" id="{02D7B121-38B7-C97B-60A9-AC5A95B0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>
            <a:extLst>
              <a:ext uri="{FF2B5EF4-FFF2-40B4-BE49-F238E27FC236}">
                <a16:creationId xmlns:a16="http://schemas.microsoft.com/office/drawing/2014/main" id="{0F9C84AE-BD77-95AB-A775-47FD7182A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ACC95445-4EC9-7020-2A3E-2567DA9729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2 - No Tears in Heaven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DC0C659D-8DF1-9DAD-0607-C8196461A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9F023481-848D-5BEC-4483-412826BE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DB2B1837-3265-6D2F-B7F1-88B2B7A4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260476"/>
            <a:ext cx="36359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tears, no tears, no tears up there,</a:t>
            </a:r>
          </a:p>
          <a:p>
            <a:r>
              <a:rPr lang="en-US" altLang="en-US"/>
              <a:t>Sorrow and pain will all have flown;</a:t>
            </a:r>
          </a:p>
          <a:p>
            <a:r>
              <a:rPr lang="en-US" altLang="en-US"/>
              <a:t>No tears, no tears, no tears up there,</a:t>
            </a:r>
          </a:p>
          <a:p>
            <a:r>
              <a:rPr lang="en-US" altLang="en-US"/>
              <a:t>No tears in heaven will be known.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A9B2DC47-913D-B11D-7F82-044D9520A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F88D2BB4-433E-B4A0-E570-B360C9FFE4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No Tears in Heaven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60DF0750-0626-CD03-F19C-878EE0D7F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BF1CC8DA-D6FB-2B23-3402-7EB99A3DF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8A751800-1C47-ADAF-D55D-344194F3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6D72F7A2-511D-CD0D-662F-D91150DAF8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No Tears in Heaven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4BAA6468-B204-69F8-10E1-256672EA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4C63C4AD-E3AC-EC52-4CB5-E7B81F7CA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>
            <a:extLst>
              <a:ext uri="{FF2B5EF4-FFF2-40B4-BE49-F238E27FC236}">
                <a16:creationId xmlns:a16="http://schemas.microsoft.com/office/drawing/2014/main" id="{96D7E0F2-E017-492F-FCA4-0DC839286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6" y="1793875"/>
            <a:ext cx="436574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</a:t>
            </a:r>
          </a:p>
          <a:p>
            <a:r>
              <a:rPr lang="en-US" altLang="en-US"/>
              <a:t>Some morning yonder, we'll cease to ponder</a:t>
            </a:r>
          </a:p>
          <a:p>
            <a:r>
              <a:rPr lang="en-US" altLang="en-US"/>
              <a:t>O'er things this life has brought to view;</a:t>
            </a:r>
          </a:p>
          <a:p>
            <a:r>
              <a:rPr lang="en-US" altLang="en-US"/>
              <a:t>All will be clearer, loved ones be dearer,</a:t>
            </a:r>
          </a:p>
          <a:p>
            <a:r>
              <a:rPr lang="en-US" altLang="en-US"/>
              <a:t>In heaven where all will be made new.</a:t>
            </a:r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E013BA92-C945-A4F7-D06C-24250767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7211C74F-D7B7-E05F-B823-D65C1E6B6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3 - No Tears in Heaven</a:t>
            </a:r>
            <a:endParaRPr lang="en-US" altLang="en-US" sz="5400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1CB11C63-3629-2B24-C853-35A32AFD4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319838"/>
            <a:ext cx="487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 and Music by: Robert S. Arnold</a:t>
            </a:r>
          </a:p>
          <a:p>
            <a:r>
              <a:rPr lang="en-US" altLang="en-US" sz="1200"/>
              <a:t>Copyright © 1935 by Stamps-Baxter Co. Renewed 1963 National Music Co.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F02F0DAF-5A57-1950-CEF0-738915723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4E0FC274-12FB-E8EA-BB8C-6BBD028E5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>
            <a:extLst>
              <a:ext uri="{FF2B5EF4-FFF2-40B4-BE49-F238E27FC236}">
                <a16:creationId xmlns:a16="http://schemas.microsoft.com/office/drawing/2014/main" id="{6BD003F1-BDB8-9E09-BBEC-BC73CDAB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9DDE8626-7596-A173-809A-D51AA6F151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3 - No Tears in Heaven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A37BF6B9-2D24-F784-569C-8D4BCE7D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7C671DC7-6D8D-6F2B-76E6-608391DE3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3F5CA546-0DFE-E2DC-6E25-7D91E09B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260476"/>
            <a:ext cx="36359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tears, no tears, no tears up there,</a:t>
            </a:r>
          </a:p>
          <a:p>
            <a:r>
              <a:rPr lang="en-US" altLang="en-US"/>
              <a:t>Sorrow and pain will all have flown;</a:t>
            </a:r>
          </a:p>
          <a:p>
            <a:r>
              <a:rPr lang="en-US" altLang="en-US"/>
              <a:t>No tears, no tears, no tears up there,</a:t>
            </a:r>
          </a:p>
          <a:p>
            <a:r>
              <a:rPr lang="en-US" altLang="en-US"/>
              <a:t>No tears in heaven will be known.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6801789B-27D1-4903-3CFE-EA957189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12545F06-053C-F46A-3811-50058B3E57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No Tears in Heaven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A194311F-9FDC-0F3B-57D1-CE6CAA1CE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4C34182E-CE82-33D1-90C4-5F3BB554F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F2CB4DE4-52B1-84E0-93B6-F90796AD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9D5CB979-F61B-5E68-F3DE-C7AB60FD2D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No Tears in Heaven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62368F79-AA23-DE95-4161-F4839296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0D29AED3-CE04-0D1E-0811-7DB75A96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456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542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7" name="Text Box 19">
            <a:extLst>
              <a:ext uri="{FF2B5EF4-FFF2-40B4-BE49-F238E27FC236}">
                <a16:creationId xmlns:a16="http://schemas.microsoft.com/office/drawing/2014/main" id="{0F149C50-B403-5B93-A3E8-51979E54D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1717675"/>
            <a:ext cx="45300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1.</a:t>
            </a:r>
          </a:p>
          <a:p>
            <a:r>
              <a:rPr lang="en-US" altLang="en-US"/>
              <a:t>I want to be a worker for the Lord;</a:t>
            </a:r>
          </a:p>
          <a:p>
            <a:r>
              <a:rPr lang="en-US" altLang="en-US"/>
              <a:t>I want to love and trust His holy word;</a:t>
            </a:r>
          </a:p>
          <a:p>
            <a:r>
              <a:rPr lang="en-US" altLang="en-US"/>
              <a:t>I want to sing and pray, and be busy every day,</a:t>
            </a:r>
          </a:p>
          <a:p>
            <a:r>
              <a:rPr lang="en-US" altLang="en-US"/>
              <a:t>In the vineyard of the Lord.</a:t>
            </a:r>
          </a:p>
        </p:txBody>
      </p:sp>
      <p:pic>
        <p:nvPicPr>
          <p:cNvPr id="58388" name="Picture 20">
            <a:extLst>
              <a:ext uri="{FF2B5EF4-FFF2-40B4-BE49-F238E27FC236}">
                <a16:creationId xmlns:a16="http://schemas.microsoft.com/office/drawing/2014/main" id="{8BE7AE27-CF59-9542-E9CC-49741C45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8A16AF20-13BB-5C8B-9BB4-89710084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430964"/>
            <a:ext cx="2128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 &amp; Music: Isaiah Baltzell</a:t>
            </a:r>
            <a:endParaRPr lang="en-US" altLang="en-US" sz="1200" i="1"/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8B55D792-4DFB-2B84-C190-384F51D59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58384" name="Rectangle 16">
            <a:extLst>
              <a:ext uri="{FF2B5EF4-FFF2-40B4-BE49-F238E27FC236}">
                <a16:creationId xmlns:a16="http://schemas.microsoft.com/office/drawing/2014/main" id="{60820249-8D15-4CC7-15EB-4F8877F1E3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1 - I Want to Be a Worker</a:t>
            </a:r>
            <a:endParaRPr lang="en-US" altLang="en-US"/>
          </a:p>
        </p:txBody>
      </p:sp>
      <p:sp>
        <p:nvSpPr>
          <p:cNvPr id="58389" name="Text Box 21">
            <a:extLst>
              <a:ext uri="{FF2B5EF4-FFF2-40B4-BE49-F238E27FC236}">
                <a16:creationId xmlns:a16="http://schemas.microsoft.com/office/drawing/2014/main" id="{9E2AED8E-46A3-DEF8-91CC-78F51D6D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5">
            <a:extLst>
              <a:ext uri="{FF2B5EF4-FFF2-40B4-BE49-F238E27FC236}">
                <a16:creationId xmlns:a16="http://schemas.microsoft.com/office/drawing/2014/main" id="{A848228A-0734-F51E-0EF7-61BFDCDB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>
            <a:extLst>
              <a:ext uri="{FF2B5EF4-FFF2-40B4-BE49-F238E27FC236}">
                <a16:creationId xmlns:a16="http://schemas.microsoft.com/office/drawing/2014/main" id="{529562B3-C03B-331C-F12F-95874422C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187396" name="Rectangle 4">
            <a:extLst>
              <a:ext uri="{FF2B5EF4-FFF2-40B4-BE49-F238E27FC236}">
                <a16:creationId xmlns:a16="http://schemas.microsoft.com/office/drawing/2014/main" id="{42D4D61E-C722-C4E8-6390-7793278196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1 - I Want to Be a Worker</a:t>
            </a:r>
            <a:endParaRPr lang="en-US" altLang="en-US"/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CC09E419-6052-B8C5-CF48-473B1D0B9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7" name="Picture 15">
            <a:extLst>
              <a:ext uri="{FF2B5EF4-FFF2-40B4-BE49-F238E27FC236}">
                <a16:creationId xmlns:a16="http://schemas.microsoft.com/office/drawing/2014/main" id="{4108C213-46AB-09C7-90D6-911615AE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3A709775-6461-8996-7EB1-081A31575B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– I Have Found a Friend in Jesus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B62A221F-BCBD-37F5-16AA-BD15742FD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23569" name="Text Box 17">
            <a:extLst>
              <a:ext uri="{FF2B5EF4-FFF2-40B4-BE49-F238E27FC236}">
                <a16:creationId xmlns:a16="http://schemas.microsoft.com/office/drawing/2014/main" id="{47641DFF-48C7-9164-068D-301FD6984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Text Box 4">
            <a:extLst>
              <a:ext uri="{FF2B5EF4-FFF2-40B4-BE49-F238E27FC236}">
                <a16:creationId xmlns:a16="http://schemas.microsoft.com/office/drawing/2014/main" id="{39B63A22-ACE9-DB54-529D-17D72E9D8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1870076"/>
            <a:ext cx="42418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 will work, I will pray,</a:t>
            </a:r>
          </a:p>
          <a:p>
            <a:r>
              <a:rPr lang="en-US" altLang="en-US"/>
              <a:t>In the vineyard, in the vineyard of the Lord;</a:t>
            </a:r>
          </a:p>
          <a:p>
            <a:r>
              <a:rPr lang="en-US" altLang="en-US"/>
              <a:t>I will work, I will pray, I will labor every day,</a:t>
            </a:r>
          </a:p>
          <a:p>
            <a:r>
              <a:rPr lang="en-US" altLang="en-US"/>
              <a:t>In the vineyard of the Lord.</a:t>
            </a:r>
          </a:p>
        </p:txBody>
      </p:sp>
      <p:pic>
        <p:nvPicPr>
          <p:cNvPr id="188421" name="Picture 5">
            <a:extLst>
              <a:ext uri="{FF2B5EF4-FFF2-40B4-BE49-F238E27FC236}">
                <a16:creationId xmlns:a16="http://schemas.microsoft.com/office/drawing/2014/main" id="{09755BD1-326B-79B1-89AD-194ADC7C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8" name="Text Box 2">
            <a:extLst>
              <a:ext uri="{FF2B5EF4-FFF2-40B4-BE49-F238E27FC236}">
                <a16:creationId xmlns:a16="http://schemas.microsoft.com/office/drawing/2014/main" id="{62D8E57B-90A0-5BBB-7E05-24BD93C08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D26F8657-49D0-55D7-9605-ABA8D821EC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I Want to Be a Worker</a:t>
            </a:r>
            <a:endParaRPr lang="en-US" altLang="en-US"/>
          </a:p>
        </p:txBody>
      </p:sp>
      <p:sp>
        <p:nvSpPr>
          <p:cNvPr id="188422" name="Text Box 6">
            <a:extLst>
              <a:ext uri="{FF2B5EF4-FFF2-40B4-BE49-F238E27FC236}">
                <a16:creationId xmlns:a16="http://schemas.microsoft.com/office/drawing/2014/main" id="{9CD124BF-F002-12C9-8661-098A3E3B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>
            <a:extLst>
              <a:ext uri="{FF2B5EF4-FFF2-40B4-BE49-F238E27FC236}">
                <a16:creationId xmlns:a16="http://schemas.microsoft.com/office/drawing/2014/main" id="{05C6AA25-18A0-D1B1-7AC2-FE01F6B0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2" name="Text Box 2">
            <a:extLst>
              <a:ext uri="{FF2B5EF4-FFF2-40B4-BE49-F238E27FC236}">
                <a16:creationId xmlns:a16="http://schemas.microsoft.com/office/drawing/2014/main" id="{5D1A754F-1B49-21EF-18F0-4431FF1A8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0436ED6F-481C-E456-59AD-4DD19FE1EC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I Want to Be a Worker</a:t>
            </a:r>
            <a:endParaRPr lang="en-US" altLang="en-US"/>
          </a:p>
        </p:txBody>
      </p:sp>
      <p:sp>
        <p:nvSpPr>
          <p:cNvPr id="189445" name="Text Box 5">
            <a:extLst>
              <a:ext uri="{FF2B5EF4-FFF2-40B4-BE49-F238E27FC236}">
                <a16:creationId xmlns:a16="http://schemas.microsoft.com/office/drawing/2014/main" id="{71A87418-20FB-1B40-9687-DF988CECA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Text Box 5">
            <a:extLst>
              <a:ext uri="{FF2B5EF4-FFF2-40B4-BE49-F238E27FC236}">
                <a16:creationId xmlns:a16="http://schemas.microsoft.com/office/drawing/2014/main" id="{C74322B1-00F0-83A0-817F-AE914675E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1870075"/>
            <a:ext cx="54497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</a:t>
            </a:r>
          </a:p>
          <a:p>
            <a:r>
              <a:rPr lang="en-US" altLang="en-US"/>
              <a:t>I want to be a worker every day;</a:t>
            </a:r>
          </a:p>
          <a:p>
            <a:r>
              <a:rPr lang="en-US" altLang="en-US"/>
              <a:t>I want to lead the erring in the way</a:t>
            </a:r>
          </a:p>
          <a:p>
            <a:r>
              <a:rPr lang="en-US" altLang="en-US"/>
              <a:t>That leads to heaven above, where all is peace and love,</a:t>
            </a:r>
          </a:p>
          <a:p>
            <a:r>
              <a:rPr lang="en-US" altLang="en-US"/>
              <a:t>In the kingdom of the Lord.</a:t>
            </a:r>
          </a:p>
        </p:txBody>
      </p:sp>
      <p:pic>
        <p:nvPicPr>
          <p:cNvPr id="190470" name="Picture 6">
            <a:extLst>
              <a:ext uri="{FF2B5EF4-FFF2-40B4-BE49-F238E27FC236}">
                <a16:creationId xmlns:a16="http://schemas.microsoft.com/office/drawing/2014/main" id="{281F0713-93A7-AE60-D8E7-8E7716D9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6" name="Text Box 2">
            <a:extLst>
              <a:ext uri="{FF2B5EF4-FFF2-40B4-BE49-F238E27FC236}">
                <a16:creationId xmlns:a16="http://schemas.microsoft.com/office/drawing/2014/main" id="{2193F204-6C9B-A560-47C9-406FB547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430964"/>
            <a:ext cx="2128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 &amp; Music: Isaiah Baltzell</a:t>
            </a:r>
            <a:endParaRPr lang="en-US" altLang="en-US" sz="1200" i="1"/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BBD58FF7-B54E-A37B-52E5-C33060A1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B3CC5F9F-4844-2C0A-C4C6-EB3A4813A7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2 - I Want to Be a Worker</a:t>
            </a:r>
            <a:endParaRPr lang="en-US" altLang="en-US"/>
          </a:p>
        </p:txBody>
      </p:sp>
      <p:sp>
        <p:nvSpPr>
          <p:cNvPr id="190471" name="Text Box 7">
            <a:extLst>
              <a:ext uri="{FF2B5EF4-FFF2-40B4-BE49-F238E27FC236}">
                <a16:creationId xmlns:a16="http://schemas.microsoft.com/office/drawing/2014/main" id="{7E13B709-8793-6420-993A-28DBE1572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>
            <a:extLst>
              <a:ext uri="{FF2B5EF4-FFF2-40B4-BE49-F238E27FC236}">
                <a16:creationId xmlns:a16="http://schemas.microsoft.com/office/drawing/2014/main" id="{A175BE18-7D38-D142-DF9F-A20EEEEA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0" name="Text Box 2">
            <a:extLst>
              <a:ext uri="{FF2B5EF4-FFF2-40B4-BE49-F238E27FC236}">
                <a16:creationId xmlns:a16="http://schemas.microsoft.com/office/drawing/2014/main" id="{8CC068B1-4169-88C5-E591-EA82F3F64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50379E7C-2DD5-B516-E01A-BCFD0198A0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2 - I Want to Be a Worker</a:t>
            </a:r>
            <a:endParaRPr lang="en-US" altLang="en-US"/>
          </a:p>
        </p:txBody>
      </p:sp>
      <p:sp>
        <p:nvSpPr>
          <p:cNvPr id="191493" name="Text Box 5">
            <a:extLst>
              <a:ext uri="{FF2B5EF4-FFF2-40B4-BE49-F238E27FC236}">
                <a16:creationId xmlns:a16="http://schemas.microsoft.com/office/drawing/2014/main" id="{AF28F784-3761-E6CE-8002-18094DB67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>
            <a:extLst>
              <a:ext uri="{FF2B5EF4-FFF2-40B4-BE49-F238E27FC236}">
                <a16:creationId xmlns:a16="http://schemas.microsoft.com/office/drawing/2014/main" id="{72D263DD-4277-489A-CCBB-BF7B30EB2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1870076"/>
            <a:ext cx="42418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 will work, I will pray,</a:t>
            </a:r>
          </a:p>
          <a:p>
            <a:r>
              <a:rPr lang="en-US" altLang="en-US"/>
              <a:t>In the vineyard, in the vineyard of the Lord;</a:t>
            </a:r>
          </a:p>
          <a:p>
            <a:r>
              <a:rPr lang="en-US" altLang="en-US"/>
              <a:t>I will work, I will pray, I will labor every day,</a:t>
            </a:r>
          </a:p>
          <a:p>
            <a:r>
              <a:rPr lang="en-US" altLang="en-US"/>
              <a:t>In the vineyard of the Lord.</a:t>
            </a:r>
          </a:p>
        </p:txBody>
      </p:sp>
      <p:pic>
        <p:nvPicPr>
          <p:cNvPr id="194563" name="Picture 3">
            <a:extLst>
              <a:ext uri="{FF2B5EF4-FFF2-40B4-BE49-F238E27FC236}">
                <a16:creationId xmlns:a16="http://schemas.microsoft.com/office/drawing/2014/main" id="{CB4DA8FE-636A-69EB-349E-94A3EFF9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4" name="Text Box 4">
            <a:extLst>
              <a:ext uri="{FF2B5EF4-FFF2-40B4-BE49-F238E27FC236}">
                <a16:creationId xmlns:a16="http://schemas.microsoft.com/office/drawing/2014/main" id="{3993ED25-1EDF-7D88-F1E8-105EEDE5B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51E1CBA6-DF96-7FD0-3CDB-7CA3A71CA2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I Want to Be a Worker</a:t>
            </a:r>
            <a:endParaRPr lang="en-US" altLang="en-US"/>
          </a:p>
        </p:txBody>
      </p:sp>
      <p:sp>
        <p:nvSpPr>
          <p:cNvPr id="194566" name="Text Box 6">
            <a:extLst>
              <a:ext uri="{FF2B5EF4-FFF2-40B4-BE49-F238E27FC236}">
                <a16:creationId xmlns:a16="http://schemas.microsoft.com/office/drawing/2014/main" id="{06C9C263-01F2-5F97-5B0A-04933E24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>
            <a:extLst>
              <a:ext uri="{FF2B5EF4-FFF2-40B4-BE49-F238E27FC236}">
                <a16:creationId xmlns:a16="http://schemas.microsoft.com/office/drawing/2014/main" id="{FF96E194-557B-FE45-0913-41C0D6BD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7" name="Text Box 3">
            <a:extLst>
              <a:ext uri="{FF2B5EF4-FFF2-40B4-BE49-F238E27FC236}">
                <a16:creationId xmlns:a16="http://schemas.microsoft.com/office/drawing/2014/main" id="{31865329-70C3-506A-5BB0-C1E7F672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653CC158-2011-A679-F463-6E40E406C9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I Want to Be a Worker</a:t>
            </a:r>
            <a:endParaRPr lang="en-US" altLang="en-US"/>
          </a:p>
        </p:txBody>
      </p:sp>
      <p:sp>
        <p:nvSpPr>
          <p:cNvPr id="195589" name="Text Box 5">
            <a:extLst>
              <a:ext uri="{FF2B5EF4-FFF2-40B4-BE49-F238E27FC236}">
                <a16:creationId xmlns:a16="http://schemas.microsoft.com/office/drawing/2014/main" id="{339D3297-9AA6-8BA2-9A75-E88FD41A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Text Box 5">
            <a:extLst>
              <a:ext uri="{FF2B5EF4-FFF2-40B4-BE49-F238E27FC236}">
                <a16:creationId xmlns:a16="http://schemas.microsoft.com/office/drawing/2014/main" id="{C909A937-1E62-9006-397D-8675CEE0E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1793875"/>
            <a:ext cx="4671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</a:t>
            </a:r>
          </a:p>
          <a:p>
            <a:r>
              <a:rPr lang="en-US" altLang="en-US"/>
              <a:t>I want to be a worker strong and brave;</a:t>
            </a:r>
          </a:p>
          <a:p>
            <a:r>
              <a:rPr lang="en-US" altLang="en-US"/>
              <a:t>I want to trust in Jesus' power to save;</a:t>
            </a:r>
          </a:p>
          <a:p>
            <a:r>
              <a:rPr lang="en-US" altLang="en-US"/>
              <a:t>All who will truly come shall find a happy home,</a:t>
            </a:r>
          </a:p>
          <a:p>
            <a:r>
              <a:rPr lang="en-US" altLang="en-US"/>
              <a:t>In the kingdom of the Lord.</a:t>
            </a:r>
          </a:p>
        </p:txBody>
      </p:sp>
      <p:pic>
        <p:nvPicPr>
          <p:cNvPr id="192518" name="Picture 6">
            <a:extLst>
              <a:ext uri="{FF2B5EF4-FFF2-40B4-BE49-F238E27FC236}">
                <a16:creationId xmlns:a16="http://schemas.microsoft.com/office/drawing/2014/main" id="{65EFBA70-140D-6C9A-0452-62B77DE8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4" name="Text Box 2">
            <a:extLst>
              <a:ext uri="{FF2B5EF4-FFF2-40B4-BE49-F238E27FC236}">
                <a16:creationId xmlns:a16="http://schemas.microsoft.com/office/drawing/2014/main" id="{060511C6-3435-9620-57D3-396156CB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430964"/>
            <a:ext cx="2128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 &amp; Music: Isaiah Baltzell</a:t>
            </a:r>
            <a:endParaRPr lang="en-US" altLang="en-US" sz="1200" i="1"/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704FAFB1-9100-42D5-4E95-EBAE5F37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5831FB82-F839-41F7-CAD0-F82C174330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3 - I Want to Be a Worker</a:t>
            </a:r>
            <a:endParaRPr lang="en-US" altLang="en-US"/>
          </a:p>
        </p:txBody>
      </p:sp>
      <p:sp>
        <p:nvSpPr>
          <p:cNvPr id="192519" name="Text Box 7">
            <a:extLst>
              <a:ext uri="{FF2B5EF4-FFF2-40B4-BE49-F238E27FC236}">
                <a16:creationId xmlns:a16="http://schemas.microsoft.com/office/drawing/2014/main" id="{76AEF667-6AC0-65B2-08A0-D2C975ED0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>
            <a:extLst>
              <a:ext uri="{FF2B5EF4-FFF2-40B4-BE49-F238E27FC236}">
                <a16:creationId xmlns:a16="http://schemas.microsoft.com/office/drawing/2014/main" id="{F80BEB82-5B50-6064-EB5C-009A88E5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8" name="Text Box 2">
            <a:extLst>
              <a:ext uri="{FF2B5EF4-FFF2-40B4-BE49-F238E27FC236}">
                <a16:creationId xmlns:a16="http://schemas.microsoft.com/office/drawing/2014/main" id="{59B48069-9A23-1E7A-86B0-8A865A471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335D25F5-43FF-FFBA-57FE-4A8E5D247E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3 - I Want to Be a Worker</a:t>
            </a:r>
            <a:endParaRPr lang="en-US" altLang="en-US"/>
          </a:p>
        </p:txBody>
      </p:sp>
      <p:sp>
        <p:nvSpPr>
          <p:cNvPr id="193541" name="Text Box 5">
            <a:extLst>
              <a:ext uri="{FF2B5EF4-FFF2-40B4-BE49-F238E27FC236}">
                <a16:creationId xmlns:a16="http://schemas.microsoft.com/office/drawing/2014/main" id="{7E41B398-797E-767E-BB0D-239F33649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>
            <a:extLst>
              <a:ext uri="{FF2B5EF4-FFF2-40B4-BE49-F238E27FC236}">
                <a16:creationId xmlns:a16="http://schemas.microsoft.com/office/drawing/2014/main" id="{525DEE5C-0976-9328-E67E-90B0674A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1870076"/>
            <a:ext cx="42418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 will work, I will pray,</a:t>
            </a:r>
          </a:p>
          <a:p>
            <a:r>
              <a:rPr lang="en-US" altLang="en-US"/>
              <a:t>In the vineyard, in the vineyard of the Lord;</a:t>
            </a:r>
          </a:p>
          <a:p>
            <a:r>
              <a:rPr lang="en-US" altLang="en-US"/>
              <a:t>I will work, I will pray, I will labor every day,</a:t>
            </a:r>
          </a:p>
          <a:p>
            <a:r>
              <a:rPr lang="en-US" altLang="en-US"/>
              <a:t>In the vineyard of the Lord.</a:t>
            </a:r>
          </a:p>
        </p:txBody>
      </p:sp>
      <p:pic>
        <p:nvPicPr>
          <p:cNvPr id="196611" name="Picture 3">
            <a:extLst>
              <a:ext uri="{FF2B5EF4-FFF2-40B4-BE49-F238E27FC236}">
                <a16:creationId xmlns:a16="http://schemas.microsoft.com/office/drawing/2014/main" id="{F2FA7CAF-1022-EBE0-29D1-B81FEA426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2" name="Text Box 4">
            <a:extLst>
              <a:ext uri="{FF2B5EF4-FFF2-40B4-BE49-F238E27FC236}">
                <a16:creationId xmlns:a16="http://schemas.microsoft.com/office/drawing/2014/main" id="{45FD69B6-4FB3-8770-4906-87BF8DE77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196613" name="Rectangle 5">
            <a:extLst>
              <a:ext uri="{FF2B5EF4-FFF2-40B4-BE49-F238E27FC236}">
                <a16:creationId xmlns:a16="http://schemas.microsoft.com/office/drawing/2014/main" id="{FF96F4CF-8AE2-F1CE-0524-BE1F1B2B32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I Want to Be a Worker</a:t>
            </a:r>
            <a:endParaRPr lang="en-US" altLang="en-US"/>
          </a:p>
        </p:txBody>
      </p:sp>
      <p:sp>
        <p:nvSpPr>
          <p:cNvPr id="196614" name="Text Box 6">
            <a:extLst>
              <a:ext uri="{FF2B5EF4-FFF2-40B4-BE49-F238E27FC236}">
                <a16:creationId xmlns:a16="http://schemas.microsoft.com/office/drawing/2014/main" id="{F5272857-62B7-ED92-23EC-9A5B03F4F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>
            <a:extLst>
              <a:ext uri="{FF2B5EF4-FFF2-40B4-BE49-F238E27FC236}">
                <a16:creationId xmlns:a16="http://schemas.microsoft.com/office/drawing/2014/main" id="{D1D8B382-4523-A7B6-5409-D967A13F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5" name="Text Box 3">
            <a:extLst>
              <a:ext uri="{FF2B5EF4-FFF2-40B4-BE49-F238E27FC236}">
                <a16:creationId xmlns:a16="http://schemas.microsoft.com/office/drawing/2014/main" id="{942C4DCF-1747-80F0-9E83-06F5816CF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2008 The Paperless Hymnal®</a:t>
            </a:r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60264D92-712D-7459-798C-4254409A51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I Want to Be a Worker</a:t>
            </a:r>
            <a:endParaRPr lang="en-US" altLang="en-US"/>
          </a:p>
        </p:txBody>
      </p:sp>
      <p:sp>
        <p:nvSpPr>
          <p:cNvPr id="197637" name="Text Box 5">
            <a:extLst>
              <a:ext uri="{FF2B5EF4-FFF2-40B4-BE49-F238E27FC236}">
                <a16:creationId xmlns:a16="http://schemas.microsoft.com/office/drawing/2014/main" id="{1B94DE87-C9D8-411E-A002-E4E55368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297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>
            <a:extLst>
              <a:ext uri="{FF2B5EF4-FFF2-40B4-BE49-F238E27FC236}">
                <a16:creationId xmlns:a16="http://schemas.microsoft.com/office/drawing/2014/main" id="{F963C933-13F4-1BC7-B0CA-004EB7E7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E1EC9698-A5C9-6451-4485-369D4B160B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– I Have Found a Friend in Jesus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11E91B33-D464-B7D4-E4D1-FA73177D7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E3A345D9-6DE9-F83A-AA27-073F12327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12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Text Box 24">
            <a:extLst>
              <a:ext uri="{FF2B5EF4-FFF2-40B4-BE49-F238E27FC236}">
                <a16:creationId xmlns:a16="http://schemas.microsoft.com/office/drawing/2014/main" id="{E65D363B-6C69-AC66-E06B-D3683C8F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1793875"/>
            <a:ext cx="395666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1. </a:t>
            </a:r>
          </a:p>
          <a:p>
            <a:r>
              <a:rPr lang="en-US" altLang="en-US"/>
              <a:t>I'm happy today, O yes, I'm happy today,</a:t>
            </a:r>
          </a:p>
          <a:p>
            <a:r>
              <a:rPr lang="en-US" altLang="en-US"/>
              <a:t>In Jesus Christ, I'm happy today,</a:t>
            </a:r>
          </a:p>
          <a:p>
            <a:r>
              <a:rPr lang="en-US" altLang="en-US"/>
              <a:t>Because He's taken all my sins away,</a:t>
            </a:r>
          </a:p>
          <a:p>
            <a:r>
              <a:rPr lang="en-US" altLang="en-US"/>
              <a:t>And that's why I'm happy today!</a:t>
            </a:r>
          </a:p>
        </p:txBody>
      </p:sp>
      <p:pic>
        <p:nvPicPr>
          <p:cNvPr id="58393" name="Picture 25">
            <a:extLst>
              <a:ext uri="{FF2B5EF4-FFF2-40B4-BE49-F238E27FC236}">
                <a16:creationId xmlns:a16="http://schemas.microsoft.com/office/drawing/2014/main" id="{19B807AE-C4C1-1464-CC0D-0FB31306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Text Box 4">
            <a:extLst>
              <a:ext uri="{FF2B5EF4-FFF2-40B4-BE49-F238E27FC236}">
                <a16:creationId xmlns:a16="http://schemas.microsoft.com/office/drawing/2014/main" id="{2865D36E-9498-9EB3-A8A7-52BD2EF5E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2010 The Paperless Hymnal®</a:t>
            </a:r>
          </a:p>
        </p:txBody>
      </p:sp>
      <p:sp>
        <p:nvSpPr>
          <p:cNvPr id="58384" name="Rectangle 16">
            <a:extLst>
              <a:ext uri="{FF2B5EF4-FFF2-40B4-BE49-F238E27FC236}">
                <a16:creationId xmlns:a16="http://schemas.microsoft.com/office/drawing/2014/main" id="{AB731EB8-AC75-2B63-4C54-91B6EF1D15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1 - I’m Happy Today</a:t>
            </a: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8387" name="Text Box 19">
            <a:extLst>
              <a:ext uri="{FF2B5EF4-FFF2-40B4-BE49-F238E27FC236}">
                <a16:creationId xmlns:a16="http://schemas.microsoft.com/office/drawing/2014/main" id="{7A9AFD4E-6B77-8F7F-1636-A5A63919C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324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Words &amp; Music: American Folk Hymn</a:t>
            </a:r>
          </a:p>
          <a:p>
            <a:r>
              <a:rPr lang="en-US" altLang="en-US" sz="1200"/>
              <a:t>Arrangement copyright © 1992 by Song Supplements, Inc., in </a:t>
            </a:r>
            <a:r>
              <a:rPr lang="en-US" altLang="en-US" sz="1200" i="1"/>
              <a:t>Praise for the Lord. </a:t>
            </a:r>
            <a:r>
              <a:rPr lang="en-US" altLang="en-US" sz="1200"/>
              <a:t>Used by permission.</a:t>
            </a:r>
            <a:endParaRPr lang="en-US" altLang="en-US" sz="1200" i="1"/>
          </a:p>
        </p:txBody>
      </p:sp>
      <p:sp>
        <p:nvSpPr>
          <p:cNvPr id="58394" name="Text Box 26">
            <a:extLst>
              <a:ext uri="{FF2B5EF4-FFF2-40B4-BE49-F238E27FC236}">
                <a16:creationId xmlns:a16="http://schemas.microsoft.com/office/drawing/2014/main" id="{705E72F7-D9A3-356D-A07A-54AA57A8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870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9" name="Picture 5">
            <a:extLst>
              <a:ext uri="{FF2B5EF4-FFF2-40B4-BE49-F238E27FC236}">
                <a16:creationId xmlns:a16="http://schemas.microsoft.com/office/drawing/2014/main" id="{2DE607F3-9852-77F1-5AED-F466D809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6" name="Text Box 2">
            <a:extLst>
              <a:ext uri="{FF2B5EF4-FFF2-40B4-BE49-F238E27FC236}">
                <a16:creationId xmlns:a16="http://schemas.microsoft.com/office/drawing/2014/main" id="{36B5114A-ACDE-2AB7-CB1F-EB84871BB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2010 The Paperless Hymnal®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1B992E92-3070-5D70-8FEE-93ED84EBC1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1 - I’m Happy Today</a:t>
            </a: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6310" name="Text Box 6">
            <a:extLst>
              <a:ext uri="{FF2B5EF4-FFF2-40B4-BE49-F238E27FC236}">
                <a16:creationId xmlns:a16="http://schemas.microsoft.com/office/drawing/2014/main" id="{699466A3-812D-7B65-764B-4DC293EA0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870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Text Box 5">
            <a:extLst>
              <a:ext uri="{FF2B5EF4-FFF2-40B4-BE49-F238E27FC236}">
                <a16:creationId xmlns:a16="http://schemas.microsoft.com/office/drawing/2014/main" id="{D830CA9A-6005-43B8-2EB9-49387397D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1793875"/>
            <a:ext cx="411285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 </a:t>
            </a:r>
          </a:p>
          <a:p>
            <a:r>
              <a:rPr lang="en-US" altLang="en-US"/>
              <a:t>I'm singing today, O yes, I'm singing today,</a:t>
            </a:r>
          </a:p>
          <a:p>
            <a:r>
              <a:rPr lang="en-US" altLang="en-US"/>
              <a:t>In Jesus Christ, I'm singing today,</a:t>
            </a:r>
          </a:p>
          <a:p>
            <a:r>
              <a:rPr lang="en-US" altLang="en-US"/>
              <a:t>Because He's taken all my sins away,</a:t>
            </a:r>
          </a:p>
          <a:p>
            <a:r>
              <a:rPr lang="en-US" altLang="en-US"/>
              <a:t>And that's why I'm singing today!</a:t>
            </a:r>
          </a:p>
        </p:txBody>
      </p:sp>
      <p:pic>
        <p:nvPicPr>
          <p:cNvPr id="227334" name="Picture 6">
            <a:extLst>
              <a:ext uri="{FF2B5EF4-FFF2-40B4-BE49-F238E27FC236}">
                <a16:creationId xmlns:a16="http://schemas.microsoft.com/office/drawing/2014/main" id="{4C6B8991-9888-72D1-2E24-0119915F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0" name="Text Box 2">
            <a:extLst>
              <a:ext uri="{FF2B5EF4-FFF2-40B4-BE49-F238E27FC236}">
                <a16:creationId xmlns:a16="http://schemas.microsoft.com/office/drawing/2014/main" id="{4620DBCF-4BB4-68A5-552F-AFB95D2D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2010 The Paperless Hymnal®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B0834BDB-6D3F-046C-677B-A54ED5C433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2 - I’m Happy Today</a:t>
            </a: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7335" name="Text Box 7">
            <a:extLst>
              <a:ext uri="{FF2B5EF4-FFF2-40B4-BE49-F238E27FC236}">
                <a16:creationId xmlns:a16="http://schemas.microsoft.com/office/drawing/2014/main" id="{C6C5B405-F7EA-67A5-BA76-3BC6233D5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870</a:t>
            </a:r>
          </a:p>
        </p:txBody>
      </p:sp>
      <p:sp>
        <p:nvSpPr>
          <p:cNvPr id="227336" name="Text Box 8">
            <a:extLst>
              <a:ext uri="{FF2B5EF4-FFF2-40B4-BE49-F238E27FC236}">
                <a16:creationId xmlns:a16="http://schemas.microsoft.com/office/drawing/2014/main" id="{BE9DE1CD-1815-B86D-C5F7-6119BDC2E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324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Words &amp; Music: American Folk Hymn</a:t>
            </a:r>
          </a:p>
          <a:p>
            <a:r>
              <a:rPr lang="en-US" altLang="en-US" sz="1200"/>
              <a:t>Arrangement copyright © 1992 by Song Supplements, Inc., in </a:t>
            </a:r>
            <a:r>
              <a:rPr lang="en-US" altLang="en-US" sz="1200" i="1"/>
              <a:t>Praise for the Lord. </a:t>
            </a:r>
            <a:r>
              <a:rPr lang="en-US" altLang="en-US" sz="1200"/>
              <a:t>Used by permission.</a:t>
            </a:r>
            <a:endParaRPr lang="en-US" altLang="en-US" sz="1200" i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>
            <a:extLst>
              <a:ext uri="{FF2B5EF4-FFF2-40B4-BE49-F238E27FC236}">
                <a16:creationId xmlns:a16="http://schemas.microsoft.com/office/drawing/2014/main" id="{00AFD566-DBFF-884B-6159-09717B21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4" name="Text Box 2">
            <a:extLst>
              <a:ext uri="{FF2B5EF4-FFF2-40B4-BE49-F238E27FC236}">
                <a16:creationId xmlns:a16="http://schemas.microsoft.com/office/drawing/2014/main" id="{599B76FA-6192-CD6F-AEE7-EE836CA18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2010 The Paperless Hymnal®</a:t>
            </a:r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82F9E66A-1C4C-0017-C89E-D5ECFC4DDA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2 - I’m Happy Today</a:t>
            </a: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8357" name="Text Box 5">
            <a:extLst>
              <a:ext uri="{FF2B5EF4-FFF2-40B4-BE49-F238E27FC236}">
                <a16:creationId xmlns:a16="http://schemas.microsoft.com/office/drawing/2014/main" id="{8EF31412-BBC8-9835-44FC-BEB842FE3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870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Text Box 5">
            <a:extLst>
              <a:ext uri="{FF2B5EF4-FFF2-40B4-BE49-F238E27FC236}">
                <a16:creationId xmlns:a16="http://schemas.microsoft.com/office/drawing/2014/main" id="{F1A8FA5A-FE63-13AB-C8D9-586D9940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1641475"/>
            <a:ext cx="41813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 </a:t>
            </a:r>
          </a:p>
          <a:p>
            <a:r>
              <a:rPr lang="en-US" altLang="en-US"/>
              <a:t>I'm praying today, O yes, I'm praying today,</a:t>
            </a:r>
          </a:p>
          <a:p>
            <a:r>
              <a:rPr lang="en-US" altLang="en-US"/>
              <a:t>In Jesus Christ, I'm praying today,</a:t>
            </a:r>
          </a:p>
          <a:p>
            <a:r>
              <a:rPr lang="en-US" altLang="en-US"/>
              <a:t>Because He's taken all my sins away,</a:t>
            </a:r>
          </a:p>
          <a:p>
            <a:r>
              <a:rPr lang="en-US" altLang="en-US"/>
              <a:t>And that's why I'm praying today!</a:t>
            </a:r>
          </a:p>
        </p:txBody>
      </p:sp>
      <p:pic>
        <p:nvPicPr>
          <p:cNvPr id="229382" name="Picture 6">
            <a:extLst>
              <a:ext uri="{FF2B5EF4-FFF2-40B4-BE49-F238E27FC236}">
                <a16:creationId xmlns:a16="http://schemas.microsoft.com/office/drawing/2014/main" id="{34C8316D-6FD9-1EF2-FC82-243A29CB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8" name="Text Box 2">
            <a:extLst>
              <a:ext uri="{FF2B5EF4-FFF2-40B4-BE49-F238E27FC236}">
                <a16:creationId xmlns:a16="http://schemas.microsoft.com/office/drawing/2014/main" id="{69714DF0-076B-258E-8576-EBDA4BE35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2010 The Paperless Hymnal®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0205BCD-FB32-FC92-C5A7-98669C6CC1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3 - I’m Happy Today</a:t>
            </a: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9383" name="Text Box 7">
            <a:extLst>
              <a:ext uri="{FF2B5EF4-FFF2-40B4-BE49-F238E27FC236}">
                <a16:creationId xmlns:a16="http://schemas.microsoft.com/office/drawing/2014/main" id="{77B978BE-ED52-DB52-9365-F157981F9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870</a:t>
            </a:r>
          </a:p>
        </p:txBody>
      </p:sp>
      <p:sp>
        <p:nvSpPr>
          <p:cNvPr id="229384" name="Text Box 8">
            <a:extLst>
              <a:ext uri="{FF2B5EF4-FFF2-40B4-BE49-F238E27FC236}">
                <a16:creationId xmlns:a16="http://schemas.microsoft.com/office/drawing/2014/main" id="{2B0CA8D8-62F8-445D-2942-B88D4439A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324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Words &amp; Music: American Folk Hymn</a:t>
            </a:r>
          </a:p>
          <a:p>
            <a:r>
              <a:rPr lang="en-US" altLang="en-US" sz="1200"/>
              <a:t>Arrangement copyright © 1992 by Song Supplements, Inc., in </a:t>
            </a:r>
            <a:r>
              <a:rPr lang="en-US" altLang="en-US" sz="1200" i="1"/>
              <a:t>Praise for the Lord. </a:t>
            </a:r>
            <a:r>
              <a:rPr lang="en-US" altLang="en-US" sz="1200"/>
              <a:t>Used by permission.</a:t>
            </a:r>
            <a:endParaRPr lang="en-US" altLang="en-US" sz="1200" i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>
            <a:extLst>
              <a:ext uri="{FF2B5EF4-FFF2-40B4-BE49-F238E27FC236}">
                <a16:creationId xmlns:a16="http://schemas.microsoft.com/office/drawing/2014/main" id="{4FD600D6-BE74-C301-2330-A5EB4AE7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2" name="Text Box 2">
            <a:extLst>
              <a:ext uri="{FF2B5EF4-FFF2-40B4-BE49-F238E27FC236}">
                <a16:creationId xmlns:a16="http://schemas.microsoft.com/office/drawing/2014/main" id="{E3CF7CEB-41B2-FA68-CD95-A7979CA3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2010 The Paperless Hymnal®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1A5E4193-0607-B754-917C-DE5545883A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3 - I’m Happy Today</a:t>
            </a: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0405" name="Text Box 5">
            <a:extLst>
              <a:ext uri="{FF2B5EF4-FFF2-40B4-BE49-F238E27FC236}">
                <a16:creationId xmlns:a16="http://schemas.microsoft.com/office/drawing/2014/main" id="{3F2C4AC3-97AB-D267-1C0E-80B8D15CE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870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Text Box 5">
            <a:extLst>
              <a:ext uri="{FF2B5EF4-FFF2-40B4-BE49-F238E27FC236}">
                <a16:creationId xmlns:a16="http://schemas.microsoft.com/office/drawing/2014/main" id="{1475B253-B0F0-EABA-D336-E7639F420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6" y="1870075"/>
            <a:ext cx="40347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4. </a:t>
            </a:r>
          </a:p>
          <a:p>
            <a:r>
              <a:rPr lang="en-US" altLang="en-US"/>
              <a:t>I'm happy today, O yes, I'm singing today,</a:t>
            </a:r>
          </a:p>
          <a:p>
            <a:r>
              <a:rPr lang="en-US" altLang="en-US"/>
              <a:t>In Jesus Christ, I'm praying today,</a:t>
            </a:r>
          </a:p>
          <a:p>
            <a:r>
              <a:rPr lang="en-US" altLang="en-US"/>
              <a:t>Because He's taken all my sins away,</a:t>
            </a:r>
          </a:p>
          <a:p>
            <a:r>
              <a:rPr lang="en-US" altLang="en-US"/>
              <a:t>And that's why I'm sharing today!</a:t>
            </a:r>
          </a:p>
        </p:txBody>
      </p:sp>
      <p:pic>
        <p:nvPicPr>
          <p:cNvPr id="231430" name="Picture 6">
            <a:extLst>
              <a:ext uri="{FF2B5EF4-FFF2-40B4-BE49-F238E27FC236}">
                <a16:creationId xmlns:a16="http://schemas.microsoft.com/office/drawing/2014/main" id="{6A8A9C76-E0DA-385B-C89F-2C94452A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6" name="Text Box 2">
            <a:extLst>
              <a:ext uri="{FF2B5EF4-FFF2-40B4-BE49-F238E27FC236}">
                <a16:creationId xmlns:a16="http://schemas.microsoft.com/office/drawing/2014/main" id="{A94750AE-802F-B07F-E86B-C4E0EC9D7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2010 The Paperless Hymnal®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6128E143-0352-711C-5B19-A0BE46D1C0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4 - I’m Happy Today</a:t>
            </a: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1431" name="Text Box 7">
            <a:extLst>
              <a:ext uri="{FF2B5EF4-FFF2-40B4-BE49-F238E27FC236}">
                <a16:creationId xmlns:a16="http://schemas.microsoft.com/office/drawing/2014/main" id="{E7A07215-5CFF-67F2-0D86-B02D452D3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870</a:t>
            </a:r>
          </a:p>
        </p:txBody>
      </p:sp>
      <p:sp>
        <p:nvSpPr>
          <p:cNvPr id="231432" name="Text Box 8">
            <a:extLst>
              <a:ext uri="{FF2B5EF4-FFF2-40B4-BE49-F238E27FC236}">
                <a16:creationId xmlns:a16="http://schemas.microsoft.com/office/drawing/2014/main" id="{12D7B455-D87E-974A-A370-455016350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324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Words &amp; Music: American Folk Hymn</a:t>
            </a:r>
          </a:p>
          <a:p>
            <a:r>
              <a:rPr lang="en-US" altLang="en-US" sz="1200"/>
              <a:t>Arrangement copyright © 1992 by Song Supplements, Inc., in </a:t>
            </a:r>
            <a:r>
              <a:rPr lang="en-US" altLang="en-US" sz="1200" i="1"/>
              <a:t>Praise for the Lord. </a:t>
            </a:r>
            <a:r>
              <a:rPr lang="en-US" altLang="en-US" sz="1200"/>
              <a:t>Used by permission.</a:t>
            </a:r>
            <a:endParaRPr lang="en-US" altLang="en-US" sz="1200" i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>
            <a:extLst>
              <a:ext uri="{FF2B5EF4-FFF2-40B4-BE49-F238E27FC236}">
                <a16:creationId xmlns:a16="http://schemas.microsoft.com/office/drawing/2014/main" id="{1B0AAFB6-B954-FC9D-E6C3-3B780C0CD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0" name="Text Box 2">
            <a:extLst>
              <a:ext uri="{FF2B5EF4-FFF2-40B4-BE49-F238E27FC236}">
                <a16:creationId xmlns:a16="http://schemas.microsoft.com/office/drawing/2014/main" id="{18067860-7244-5D03-39BB-838A0D4F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2010 The Paperless Hymnal®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9623E2D6-84FB-C0CA-9FC4-3F10D72250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4 - I’m Happy Today</a:t>
            </a: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2453" name="Text Box 5">
            <a:extLst>
              <a:ext uri="{FF2B5EF4-FFF2-40B4-BE49-F238E27FC236}">
                <a16:creationId xmlns:a16="http://schemas.microsoft.com/office/drawing/2014/main" id="{2AC16F99-7913-02DB-A78B-19C3FEEB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870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66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>
            <a:extLst>
              <a:ext uri="{FF2B5EF4-FFF2-40B4-BE49-F238E27FC236}">
                <a16:creationId xmlns:a16="http://schemas.microsoft.com/office/drawing/2014/main" id="{D22B81C3-2EDF-DD3F-AEEE-5EE3803C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1870075"/>
            <a:ext cx="42419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He's the Lily of the Valley,</a:t>
            </a:r>
          </a:p>
          <a:p>
            <a:r>
              <a:rPr lang="en-US" altLang="en-US"/>
              <a:t>the Bright and Morning Star,</a:t>
            </a:r>
          </a:p>
          <a:p>
            <a:r>
              <a:rPr lang="en-US" altLang="en-US"/>
              <a:t>He's the fairest of ten-thousand to my soul.</a:t>
            </a:r>
          </a:p>
        </p:txBody>
      </p:sp>
      <p:pic>
        <p:nvPicPr>
          <p:cNvPr id="41993" name="Picture 9">
            <a:extLst>
              <a:ext uri="{FF2B5EF4-FFF2-40B4-BE49-F238E27FC236}">
                <a16:creationId xmlns:a16="http://schemas.microsoft.com/office/drawing/2014/main" id="{FA49A168-147B-32C1-4C95-D4B17774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27E3603C-F9FB-730D-642C-F5EA5849DD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– I Have Found a Friend in Jesus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91A322DC-59D6-04F7-6D16-4F2188AF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23623C44-B08E-11DA-1980-FD4204DD7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98" b="3848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B78B398-E02E-07B4-AE8F-D09BC879292C}"/>
              </a:ext>
            </a:extLst>
          </p:cNvPr>
          <p:cNvSpPr/>
          <p:nvPr/>
        </p:nvSpPr>
        <p:spPr>
          <a:xfrm>
            <a:off x="320040" y="4896717"/>
            <a:ext cx="11548872" cy="1655274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5017218"/>
            <a:ext cx="9250672" cy="707136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n-lt"/>
              </a:rPr>
              <a:t>Sound Doctrine and Right Living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7984" y="5724354"/>
            <a:ext cx="5872984" cy="566122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1 Timothy 6:1-10	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375D24-FB05-4804-1C28-19487E1C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13" y="2887619"/>
            <a:ext cx="1838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4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335A-8DB2-C5E9-A149-25B2C5870AC0}"/>
              </a:ext>
            </a:extLst>
          </p:cNvPr>
          <p:cNvSpPr/>
          <p:nvPr/>
        </p:nvSpPr>
        <p:spPr>
          <a:xfrm>
            <a:off x="0" y="0"/>
            <a:ext cx="4287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38E26-1783-8E41-4049-1C915FEC7D77}"/>
              </a:ext>
            </a:extLst>
          </p:cNvPr>
          <p:cNvSpPr/>
          <p:nvPr/>
        </p:nvSpPr>
        <p:spPr>
          <a:xfrm>
            <a:off x="4357731" y="0"/>
            <a:ext cx="785767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9" y="350203"/>
            <a:ext cx="6573059" cy="1061836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Paul’s instructions in this letter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1" y="1762232"/>
            <a:ext cx="10485119" cy="4176591"/>
          </a:xfrm>
        </p:spPr>
        <p:txBody>
          <a:bodyPr>
            <a:normAutofit/>
          </a:bodyPr>
          <a:lstStyle/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Ch 1  False teaching</a:t>
            </a:r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Ch 2  Order in worship</a:t>
            </a:r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Ch 3  Qualified leadership</a:t>
            </a:r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Ch 4  Work of evangelist</a:t>
            </a:r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Ch 5  Special groups (widows)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4B367DE-8883-E0FE-A637-E654CFED4466}"/>
              </a:ext>
            </a:extLst>
          </p:cNvPr>
          <p:cNvSpPr/>
          <p:nvPr/>
        </p:nvSpPr>
        <p:spPr>
          <a:xfrm>
            <a:off x="6625891" y="1866376"/>
            <a:ext cx="529891" cy="2726917"/>
          </a:xfrm>
          <a:prstGeom prst="rightBrace">
            <a:avLst/>
          </a:prstGeom>
          <a:noFill/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9DBB3-1157-7342-B2F3-B44D867EB43E}"/>
              </a:ext>
            </a:extLst>
          </p:cNvPr>
          <p:cNvSpPr txBox="1"/>
          <p:nvPr/>
        </p:nvSpPr>
        <p:spPr>
          <a:xfrm>
            <a:off x="6826685" y="2160312"/>
            <a:ext cx="437900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Sound Doctrine</a:t>
            </a:r>
          </a:p>
          <a:p>
            <a:pPr algn="ctr"/>
            <a:endParaRPr lang="en-US" sz="1400" dirty="0"/>
          </a:p>
          <a:p>
            <a:pPr algn="ctr"/>
            <a:r>
              <a:rPr lang="en-US" sz="3300" dirty="0"/>
              <a:t>(</a:t>
            </a:r>
            <a:r>
              <a:rPr lang="en-US" sz="3300" i="1" dirty="0">
                <a:solidFill>
                  <a:srgbClr val="FFC000"/>
                </a:solidFill>
              </a:rPr>
              <a:t>godliness</a:t>
            </a:r>
            <a:r>
              <a:rPr lang="en-US" sz="3300" dirty="0"/>
              <a:t>)</a:t>
            </a:r>
          </a:p>
          <a:p>
            <a:pPr algn="ctr"/>
            <a:endParaRPr lang="en-US" sz="1400" dirty="0"/>
          </a:p>
          <a:p>
            <a:pPr algn="ctr"/>
            <a:r>
              <a:rPr lang="en-US" sz="3600" dirty="0"/>
              <a:t>Right Living </a:t>
            </a:r>
          </a:p>
        </p:txBody>
      </p:sp>
    </p:spTree>
    <p:extLst>
      <p:ext uri="{BB962C8B-B14F-4D97-AF65-F5344CB8AC3E}">
        <p14:creationId xmlns:p14="http://schemas.microsoft.com/office/powerpoint/2010/main" val="3017153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335A-8DB2-C5E9-A149-25B2C5870AC0}"/>
              </a:ext>
            </a:extLst>
          </p:cNvPr>
          <p:cNvSpPr/>
          <p:nvPr/>
        </p:nvSpPr>
        <p:spPr>
          <a:xfrm>
            <a:off x="0" y="0"/>
            <a:ext cx="4287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38E26-1783-8E41-4049-1C915FEC7D77}"/>
              </a:ext>
            </a:extLst>
          </p:cNvPr>
          <p:cNvSpPr/>
          <p:nvPr/>
        </p:nvSpPr>
        <p:spPr>
          <a:xfrm>
            <a:off x="4334325" y="0"/>
            <a:ext cx="785767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9" y="350203"/>
            <a:ext cx="6573059" cy="1061836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Advice to Slaves </a:t>
            </a:r>
            <a:r>
              <a:rPr lang="en-US" sz="3400" dirty="0">
                <a:solidFill>
                  <a:srgbClr val="FFC000"/>
                </a:solidFill>
                <a:latin typeface="+mn-lt"/>
              </a:rPr>
              <a:t>1-2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1" y="1762232"/>
            <a:ext cx="10485119" cy="4176591"/>
          </a:xfrm>
        </p:spPr>
        <p:txBody>
          <a:bodyPr>
            <a:normAutofit/>
          </a:bodyPr>
          <a:lstStyle/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All slaves – Count masters worthy of all honor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The name of God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His doctrine</a:t>
            </a:r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With believing masters – Not despise them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Proper attitude – serve more fervently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Those “benefitted” are beloved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4ED59-1FFC-F112-0BCC-99EC97E9A3BA}"/>
              </a:ext>
            </a:extLst>
          </p:cNvPr>
          <p:cNvSpPr txBox="1"/>
          <p:nvPr/>
        </p:nvSpPr>
        <p:spPr>
          <a:xfrm>
            <a:off x="822960" y="5283200"/>
            <a:ext cx="9936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C000"/>
                </a:solidFill>
              </a:rPr>
              <a:t>Principle:</a:t>
            </a:r>
            <a:r>
              <a:rPr lang="en-US" sz="3400" dirty="0"/>
              <a:t> what we believe directly affects our behavior</a:t>
            </a:r>
          </a:p>
        </p:txBody>
      </p:sp>
    </p:spTree>
    <p:extLst>
      <p:ext uri="{BB962C8B-B14F-4D97-AF65-F5344CB8AC3E}">
        <p14:creationId xmlns:p14="http://schemas.microsoft.com/office/powerpoint/2010/main" val="3093197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335A-8DB2-C5E9-A149-25B2C5870AC0}"/>
              </a:ext>
            </a:extLst>
          </p:cNvPr>
          <p:cNvSpPr/>
          <p:nvPr/>
        </p:nvSpPr>
        <p:spPr>
          <a:xfrm>
            <a:off x="0" y="0"/>
            <a:ext cx="4287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38E26-1783-8E41-4049-1C915FEC7D77}"/>
              </a:ext>
            </a:extLst>
          </p:cNvPr>
          <p:cNvSpPr/>
          <p:nvPr/>
        </p:nvSpPr>
        <p:spPr>
          <a:xfrm>
            <a:off x="4287520" y="0"/>
            <a:ext cx="785767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9" y="350203"/>
            <a:ext cx="7121241" cy="1061836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Advice about False Teachers </a:t>
            </a:r>
            <a:r>
              <a:rPr lang="en-US" sz="3400" dirty="0">
                <a:solidFill>
                  <a:srgbClr val="FFC000"/>
                </a:solidFill>
                <a:latin typeface="+mn-lt"/>
              </a:rPr>
              <a:t>3-5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1" y="1538712"/>
            <a:ext cx="10485119" cy="4176591"/>
          </a:xfrm>
        </p:spPr>
        <p:txBody>
          <a:bodyPr>
            <a:normAutofit/>
          </a:bodyPr>
          <a:lstStyle/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If any teach otherwise</a:t>
            </a:r>
            <a:r>
              <a:rPr lang="en-US" sz="3400" dirty="0"/>
              <a:t> (not consent sound words)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Words of Lord Jesus Christ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Doctrine accord with godliness</a:t>
            </a:r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Their character and motives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Conceited, understands nothing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Obsessed with disputes, arguments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Results will be constant strife, abusive language</a:t>
            </a:r>
          </a:p>
          <a:p>
            <a:pPr marL="914400" lvl="1" indent="-365760" algn="l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Want attention, godliness a means of gain</a:t>
            </a:r>
          </a:p>
        </p:txBody>
      </p:sp>
    </p:spTree>
    <p:extLst>
      <p:ext uri="{BB962C8B-B14F-4D97-AF65-F5344CB8AC3E}">
        <p14:creationId xmlns:p14="http://schemas.microsoft.com/office/powerpoint/2010/main" val="1916444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335A-8DB2-C5E9-A149-25B2C5870AC0}"/>
              </a:ext>
            </a:extLst>
          </p:cNvPr>
          <p:cNvSpPr/>
          <p:nvPr/>
        </p:nvSpPr>
        <p:spPr>
          <a:xfrm>
            <a:off x="919" y="-10"/>
            <a:ext cx="4287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38E26-1783-8E41-4049-1C915FEC7D77}"/>
              </a:ext>
            </a:extLst>
          </p:cNvPr>
          <p:cNvSpPr/>
          <p:nvPr/>
        </p:nvSpPr>
        <p:spPr>
          <a:xfrm>
            <a:off x="4287520" y="0"/>
            <a:ext cx="785767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9" y="350203"/>
            <a:ext cx="7121241" cy="1061836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Advice to the Rich </a:t>
            </a:r>
            <a:r>
              <a:rPr lang="en-US" sz="3400" dirty="0">
                <a:solidFill>
                  <a:srgbClr val="FFC000"/>
                </a:solidFill>
                <a:latin typeface="+mn-lt"/>
              </a:rPr>
              <a:t>6-10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1" y="1762232"/>
            <a:ext cx="10485119" cy="3953071"/>
          </a:xfrm>
        </p:spPr>
        <p:txBody>
          <a:bodyPr>
            <a:normAutofit/>
          </a:bodyPr>
          <a:lstStyle/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True Godliness actually is a means of </a:t>
            </a:r>
            <a:r>
              <a:rPr lang="en-US" sz="3600" u="sng" dirty="0"/>
              <a:t>great</a:t>
            </a:r>
            <a:r>
              <a:rPr lang="en-US" sz="3600" dirty="0"/>
              <a:t> gain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Qualifier – when accompanied with contentment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Satisfied with what they have in Christ</a:t>
            </a:r>
            <a:endParaRPr lang="en-US" sz="3400" dirty="0"/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400" dirty="0"/>
              <a:t>Some worldly goods are necessary – how much?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Ok to have nice things (only for this short life)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Be happy and grateful if have basic necessities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2324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335A-8DB2-C5E9-A149-25B2C5870AC0}"/>
              </a:ext>
            </a:extLst>
          </p:cNvPr>
          <p:cNvSpPr/>
          <p:nvPr/>
        </p:nvSpPr>
        <p:spPr>
          <a:xfrm>
            <a:off x="919" y="-10"/>
            <a:ext cx="4287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38E26-1783-8E41-4049-1C915FEC7D77}"/>
              </a:ext>
            </a:extLst>
          </p:cNvPr>
          <p:cNvSpPr/>
          <p:nvPr/>
        </p:nvSpPr>
        <p:spPr>
          <a:xfrm>
            <a:off x="4287520" y="0"/>
            <a:ext cx="785767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9" y="350203"/>
            <a:ext cx="7121241" cy="1061836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Advice to the Rich </a:t>
            </a:r>
            <a:r>
              <a:rPr lang="en-US" sz="3400" dirty="0">
                <a:solidFill>
                  <a:srgbClr val="FFC000"/>
                </a:solidFill>
                <a:latin typeface="+mn-lt"/>
              </a:rPr>
              <a:t>6-10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081" y="1687519"/>
            <a:ext cx="10485119" cy="3953071"/>
          </a:xfrm>
        </p:spPr>
        <p:txBody>
          <a:bodyPr>
            <a:normAutofit lnSpcReduction="10000"/>
          </a:bodyPr>
          <a:lstStyle/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Those who desire to be rich fall into..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Temptation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Snare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Many foolish lusts (sink into destruction)</a:t>
            </a:r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400" dirty="0"/>
              <a:t>The love of money..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Root of (all kinds) evil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Causes Christians to wander from the faith</a:t>
            </a:r>
          </a:p>
          <a:p>
            <a:pPr marL="914400" lvl="1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Final result.. pierce selves many sorrows</a:t>
            </a:r>
          </a:p>
          <a:p>
            <a:pPr marL="457200" indent="-36576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3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14E1C-1430-3A39-6E4E-FB8D5590FBB1}"/>
              </a:ext>
            </a:extLst>
          </p:cNvPr>
          <p:cNvSpPr txBox="1"/>
          <p:nvPr/>
        </p:nvSpPr>
        <p:spPr>
          <a:xfrm>
            <a:off x="589280" y="5608320"/>
            <a:ext cx="10485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C000"/>
                </a:solidFill>
              </a:rPr>
              <a:t>Paul</a:t>
            </a:r>
            <a:r>
              <a:rPr lang="en-US" sz="3400" dirty="0"/>
              <a:t>: not one good thing about craving for money</a:t>
            </a:r>
          </a:p>
        </p:txBody>
      </p:sp>
    </p:spTree>
    <p:extLst>
      <p:ext uri="{BB962C8B-B14F-4D97-AF65-F5344CB8AC3E}">
        <p14:creationId xmlns:p14="http://schemas.microsoft.com/office/powerpoint/2010/main" val="2961015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98" b="3848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B78B398-E02E-07B4-AE8F-D09BC879292C}"/>
              </a:ext>
            </a:extLst>
          </p:cNvPr>
          <p:cNvSpPr/>
          <p:nvPr/>
        </p:nvSpPr>
        <p:spPr>
          <a:xfrm>
            <a:off x="320040" y="4896717"/>
            <a:ext cx="11548872" cy="1655274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5017218"/>
            <a:ext cx="9250672" cy="707136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n-lt"/>
              </a:rPr>
              <a:t>Sound Doctrine and Right Living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7984" y="5724354"/>
            <a:ext cx="5872984" cy="566122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1 Timothy 6:1-10	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375D24-FB05-4804-1C28-19487E1C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13" y="2887619"/>
            <a:ext cx="1838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6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01A9E8-742F-3339-1756-EF71DF64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98" b="3848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B78B398-E02E-07B4-AE8F-D09BC879292C}"/>
              </a:ext>
            </a:extLst>
          </p:cNvPr>
          <p:cNvSpPr/>
          <p:nvPr/>
        </p:nvSpPr>
        <p:spPr>
          <a:xfrm>
            <a:off x="320040" y="4896717"/>
            <a:ext cx="11548872" cy="1655274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340B2-4943-B4BA-EFE1-69954AC5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5017218"/>
            <a:ext cx="9250672" cy="707136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n-lt"/>
              </a:rPr>
              <a:t>Sound Doctrine and Right Living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9BE8-E390-A4E7-2323-A826CCCD6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7984" y="5724354"/>
            <a:ext cx="5872984" cy="566122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1 Timothy 6:1-10	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375D24-FB05-4804-1C28-19487E1C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13" y="2887619"/>
            <a:ext cx="1838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2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>
            <a:extLst>
              <a:ext uri="{FF2B5EF4-FFF2-40B4-BE49-F238E27FC236}">
                <a16:creationId xmlns:a16="http://schemas.microsoft.com/office/drawing/2014/main" id="{4B3CB47E-EDB8-BCFE-A0ED-8D8A119FE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489075"/>
            <a:ext cx="57348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</a:t>
            </a:r>
          </a:p>
          <a:p>
            <a:r>
              <a:rPr lang="en-US" altLang="en-US"/>
              <a:t>O He all my griefs has taken,</a:t>
            </a:r>
          </a:p>
          <a:p>
            <a:r>
              <a:rPr lang="en-US" altLang="en-US"/>
              <a:t>and all my sorrows borne;</a:t>
            </a:r>
          </a:p>
          <a:p>
            <a:r>
              <a:rPr lang="en-US" altLang="en-US"/>
              <a:t>In temptation He's my strong and mighty tower;</a:t>
            </a:r>
          </a:p>
          <a:p>
            <a:r>
              <a:rPr lang="en-US" altLang="en-US"/>
              <a:t>I have all for Him forsaken, and all my idols torn</a:t>
            </a:r>
          </a:p>
          <a:p>
            <a:r>
              <a:rPr lang="en-US" altLang="en-US"/>
              <a:t>From my heart, and now He keeps me by His power.</a:t>
            </a:r>
          </a:p>
          <a:p>
            <a:r>
              <a:rPr lang="en-US" altLang="en-US"/>
              <a:t>Though all the world forsake me, and Satan tempt me sore,</a:t>
            </a:r>
          </a:p>
          <a:p>
            <a:r>
              <a:rPr lang="en-US" altLang="en-US"/>
              <a:t>Through Jesus I shall safely reach the goal.</a:t>
            </a: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229433D3-6E52-3A65-A77F-ED8C2C193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6DDBB54F-A232-47F1-FDFA-11D09569FC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– I Have Found a Friend in Jesus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3D144A9C-9B82-3EEC-EF7A-7E02B2619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8132BFE5-B644-5C13-7A47-822423C90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CE390034-528C-C8EF-6D69-79C4E5C1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6324601"/>
            <a:ext cx="2894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Words: Charles W. Fry</a:t>
            </a:r>
          </a:p>
          <a:p>
            <a:r>
              <a:rPr lang="en-US" altLang="en-US" sz="1200"/>
              <a:t>Music: William S. Hays / Arr.: Charles W. Fry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>
            <a:extLst>
              <a:ext uri="{FF2B5EF4-FFF2-40B4-BE49-F238E27FC236}">
                <a16:creationId xmlns:a16="http://schemas.microsoft.com/office/drawing/2014/main" id="{DCCF5715-9A34-480E-AD0F-11C2E24C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25F0B7DE-B171-EDCB-D9B0-5408984C93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– I Have Found a Friend in Jesus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142F2B36-A6F1-356B-3477-82306BF84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D19306F2-2AC1-636E-7AB1-454392418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:a16="http://schemas.microsoft.com/office/drawing/2014/main" id="{10B66ECB-D851-A7A5-7E88-2306FE9C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>
            <a:extLst>
              <a:ext uri="{FF2B5EF4-FFF2-40B4-BE49-F238E27FC236}">
                <a16:creationId xmlns:a16="http://schemas.microsoft.com/office/drawing/2014/main" id="{BA035342-F224-DAFF-7E46-8F769CB39F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– I Have Found a Friend in Jesus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DE28B148-8C8F-6820-0A5A-5FF50B342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1786EA9C-8D14-9F38-BE40-F903E00A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303BA9F9-164C-2C0D-E110-996EA6725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1870075"/>
            <a:ext cx="42419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He's the Lily of the Valley,</a:t>
            </a:r>
          </a:p>
          <a:p>
            <a:r>
              <a:rPr lang="en-US" altLang="en-US"/>
              <a:t>the Bright and Morning Star,</a:t>
            </a:r>
          </a:p>
          <a:p>
            <a:r>
              <a:rPr lang="en-US" altLang="en-US"/>
              <a:t>He's the fairest of ten-thousand to my soul.</a:t>
            </a: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F80C4BA1-601F-DA67-8B85-338C046BF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Rectangle 4">
            <a:extLst>
              <a:ext uri="{FF2B5EF4-FFF2-40B4-BE49-F238E27FC236}">
                <a16:creationId xmlns:a16="http://schemas.microsoft.com/office/drawing/2014/main" id="{2D500A3A-997F-E7D5-A6ED-4E59FD8DE3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– I Have Found a Friend in Jesus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B6111537-73AC-ED8C-EEF9-5F6BAB987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2002 The Paperless Hymnal™</a:t>
            </a:r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CB845EC4-7DBB-BD3A-26AF-5B2D5134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274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2038</Words>
  <Application>Microsoft Office PowerPoint</Application>
  <PresentationFormat>Widescreen</PresentationFormat>
  <Paragraphs>314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Wingdings</vt:lpstr>
      <vt:lpstr>Office Theme</vt:lpstr>
      <vt:lpstr>PowerPoint Presentation</vt:lpstr>
      <vt:lpstr>1 – I Have Found a Friend in Jesus</vt:lpstr>
      <vt:lpstr>1 – I Have Found a Friend in Jesus</vt:lpstr>
      <vt:lpstr>1 – I Have Found a Friend in Jesus</vt:lpstr>
      <vt:lpstr>c – I Have Found a Friend in Jesus</vt:lpstr>
      <vt:lpstr>2 – I Have Found a Friend in Jesus</vt:lpstr>
      <vt:lpstr>2 – I Have Found a Friend in Jesus</vt:lpstr>
      <vt:lpstr>2 – I Have Found a Friend in Jesus</vt:lpstr>
      <vt:lpstr>c – I Have Found a Friend in Jesus</vt:lpstr>
      <vt:lpstr>3 – I Have Found a Friend in Jesus</vt:lpstr>
      <vt:lpstr>3 – I Have Found a Friend in Jesus</vt:lpstr>
      <vt:lpstr>3 – I Have Found a Friend in Jesus</vt:lpstr>
      <vt:lpstr>c – I Have Found a Friend in Jesus</vt:lpstr>
      <vt:lpstr>PowerPoint Presentation</vt:lpstr>
      <vt:lpstr>1 - No Tears in Heaven</vt:lpstr>
      <vt:lpstr>1 - No Tears in Heaven</vt:lpstr>
      <vt:lpstr>c - No Tears in Heaven</vt:lpstr>
      <vt:lpstr>c - No Tears in Heaven</vt:lpstr>
      <vt:lpstr>2 - No Tears in Heaven</vt:lpstr>
      <vt:lpstr>2 - No Tears in Heaven</vt:lpstr>
      <vt:lpstr>c - No Tears in Heaven</vt:lpstr>
      <vt:lpstr>c - No Tears in Heaven</vt:lpstr>
      <vt:lpstr>3 - No Tears in Heaven</vt:lpstr>
      <vt:lpstr>3 - No Tears in Heaven</vt:lpstr>
      <vt:lpstr>c - No Tears in Heaven</vt:lpstr>
      <vt:lpstr>c - No Tears in Heaven</vt:lpstr>
      <vt:lpstr>PowerPoint Presentation</vt:lpstr>
      <vt:lpstr>1 - I Want to Be a Worker</vt:lpstr>
      <vt:lpstr>1 - I Want to Be a Worker</vt:lpstr>
      <vt:lpstr>c - I Want to Be a Worker</vt:lpstr>
      <vt:lpstr>c - I Want to Be a Worker</vt:lpstr>
      <vt:lpstr>2 - I Want to Be a Worker</vt:lpstr>
      <vt:lpstr>2 - I Want to Be a Worker</vt:lpstr>
      <vt:lpstr>c - I Want to Be a Worker</vt:lpstr>
      <vt:lpstr>c - I Want to Be a Worker</vt:lpstr>
      <vt:lpstr>3 - I Want to Be a Worker</vt:lpstr>
      <vt:lpstr>3 - I Want to Be a Worker</vt:lpstr>
      <vt:lpstr>c - I Want to Be a Worker</vt:lpstr>
      <vt:lpstr>c - I Want to Be a Worker</vt:lpstr>
      <vt:lpstr>PowerPoint Presentation</vt:lpstr>
      <vt:lpstr>1 - I’m Happy Today</vt:lpstr>
      <vt:lpstr>1 - I’m Happy Today</vt:lpstr>
      <vt:lpstr>2 - I’m Happy Today</vt:lpstr>
      <vt:lpstr>2 - I’m Happy Today</vt:lpstr>
      <vt:lpstr>3 - I’m Happy Today</vt:lpstr>
      <vt:lpstr>3 - I’m Happy Today</vt:lpstr>
      <vt:lpstr>4 - I’m Happy Today</vt:lpstr>
      <vt:lpstr>4 - I’m Happy Today</vt:lpstr>
      <vt:lpstr>PowerPoint Presentation</vt:lpstr>
      <vt:lpstr>Sound Doctrine and Right Living</vt:lpstr>
      <vt:lpstr>Paul’s instructions in this letter</vt:lpstr>
      <vt:lpstr>Advice to Slaves 1-2</vt:lpstr>
      <vt:lpstr>Advice about False Teachers 3-5</vt:lpstr>
      <vt:lpstr>Advice to the Rich 6-10</vt:lpstr>
      <vt:lpstr>Advice to the Rich 6-10</vt:lpstr>
      <vt:lpstr>Sound Doctrine and Right Living</vt:lpstr>
      <vt:lpstr>Sound Doctrine and Right Living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4</cp:revision>
  <dcterms:created xsi:type="dcterms:W3CDTF">2023-01-28T01:36:21Z</dcterms:created>
  <dcterms:modified xsi:type="dcterms:W3CDTF">2023-04-02T16:23:13Z</dcterms:modified>
</cp:coreProperties>
</file>