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0" r:id="rId3"/>
    <p:sldId id="256" r:id="rId4"/>
    <p:sldId id="273" r:id="rId5"/>
    <p:sldId id="262" r:id="rId6"/>
    <p:sldId id="263" r:id="rId7"/>
    <p:sldId id="274" r:id="rId8"/>
    <p:sldId id="264" r:id="rId9"/>
    <p:sldId id="275" r:id="rId10"/>
    <p:sldId id="276" r:id="rId11"/>
    <p:sldId id="277" r:id="rId12"/>
    <p:sldId id="278" r:id="rId13"/>
    <p:sldId id="279" r:id="rId14"/>
    <p:sldId id="280" r:id="rId15"/>
    <p:sldId id="265" r:id="rId16"/>
    <p:sldId id="281" r:id="rId17"/>
    <p:sldId id="282" r:id="rId18"/>
    <p:sldId id="283" r:id="rId19"/>
    <p:sldId id="268" r:id="rId20"/>
    <p:sldId id="269" r:id="rId21"/>
    <p:sldId id="285" r:id="rId22"/>
    <p:sldId id="284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77D327-7E70-4D8A-AD7F-5326F2F0A6F5}" v="114" dt="2023-04-30T17:37:12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51" autoAdjust="0"/>
    <p:restoredTop sz="94660"/>
  </p:normalViewPr>
  <p:slideViewPr>
    <p:cSldViewPr snapToGrid="0">
      <p:cViewPr varScale="1">
        <p:scale>
          <a:sx n="63" d="100"/>
          <a:sy n="63" d="100"/>
        </p:scale>
        <p:origin x="3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AILEY" userId="fa8b635c1b96620b" providerId="LiveId" clId="{2777D327-7E70-4D8A-AD7F-5326F2F0A6F5}"/>
    <pc:docChg chg="undo custSel addSld delSld modSld sldOrd">
      <pc:chgData name="PAUL BAILEY" userId="fa8b635c1b96620b" providerId="LiveId" clId="{2777D327-7E70-4D8A-AD7F-5326F2F0A6F5}" dt="2023-05-27T21:49:43.130" v="1463" actId="1076"/>
      <pc:docMkLst>
        <pc:docMk/>
      </pc:docMkLst>
      <pc:sldChg chg="addSp modSp mod modAnim">
        <pc:chgData name="PAUL BAILEY" userId="fa8b635c1b96620b" providerId="LiveId" clId="{2777D327-7E70-4D8A-AD7F-5326F2F0A6F5}" dt="2023-04-30T14:48:48.527" v="601"/>
        <pc:sldMkLst>
          <pc:docMk/>
          <pc:sldMk cId="3114079702" sldId="256"/>
        </pc:sldMkLst>
        <pc:spChg chg="mod ord">
          <ac:chgData name="PAUL BAILEY" userId="fa8b635c1b96620b" providerId="LiveId" clId="{2777D327-7E70-4D8A-AD7F-5326F2F0A6F5}" dt="2023-04-30T14:37:20.012" v="361" actId="207"/>
          <ac:spMkLst>
            <pc:docMk/>
            <pc:sldMk cId="3114079702" sldId="256"/>
            <ac:spMk id="3" creationId="{C80E13CD-1480-C700-C2BF-7DB34E2DE871}"/>
          </ac:spMkLst>
        </pc:spChg>
        <pc:picChg chg="add mod ord">
          <ac:chgData name="PAUL BAILEY" userId="fa8b635c1b96620b" providerId="LiveId" clId="{2777D327-7E70-4D8A-AD7F-5326F2F0A6F5}" dt="2023-04-30T14:36:01.990" v="306" actId="1076"/>
          <ac:picMkLst>
            <pc:docMk/>
            <pc:sldMk cId="3114079702" sldId="256"/>
            <ac:picMk id="8" creationId="{68DED631-B864-6BFD-D932-1FAF85F21717}"/>
          </ac:picMkLst>
        </pc:picChg>
        <pc:picChg chg="add mod modCrop">
          <ac:chgData name="PAUL BAILEY" userId="fa8b635c1b96620b" providerId="LiveId" clId="{2777D327-7E70-4D8A-AD7F-5326F2F0A6F5}" dt="2023-04-30T14:48:01.139" v="599" actId="14100"/>
          <ac:picMkLst>
            <pc:docMk/>
            <pc:sldMk cId="3114079702" sldId="256"/>
            <ac:picMk id="11" creationId="{DA5306C5-2553-F63C-DC52-0A2BD489499B}"/>
          </ac:picMkLst>
        </pc:pic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257"/>
        </pc:sldMkLst>
        <pc:spChg chg="mod">
          <ac:chgData name="PAUL BAILEY" userId="fa8b635c1b96620b" providerId="LiveId" clId="{2777D327-7E70-4D8A-AD7F-5326F2F0A6F5}" dt="2023-04-30T17:33:38.909" v="1390" actId="27636"/>
          <ac:spMkLst>
            <pc:docMk/>
            <pc:sldMk cId="0" sldId="257"/>
            <ac:spMk id="4098" creationId="{07C0CADA-DFE1-A8BB-2AC5-B090283E5926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258"/>
        </pc:sldMkLst>
        <pc:spChg chg="mod">
          <ac:chgData name="PAUL BAILEY" userId="fa8b635c1b96620b" providerId="LiveId" clId="{2777D327-7E70-4D8A-AD7F-5326F2F0A6F5}" dt="2023-04-30T17:33:38.926" v="1391" actId="27636"/>
          <ac:spMkLst>
            <pc:docMk/>
            <pc:sldMk cId="0" sldId="258"/>
            <ac:spMk id="5122" creationId="{8A7578B1-1EE9-77EF-A8B9-BB6B6842C90E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259"/>
        </pc:sldMkLst>
        <pc:spChg chg="mod">
          <ac:chgData name="PAUL BAILEY" userId="fa8b635c1b96620b" providerId="LiveId" clId="{2777D327-7E70-4D8A-AD7F-5326F2F0A6F5}" dt="2023-04-30T17:33:38.926" v="1392" actId="27636"/>
          <ac:spMkLst>
            <pc:docMk/>
            <pc:sldMk cId="0" sldId="259"/>
            <ac:spMk id="6146" creationId="{6B25CF78-7B69-FB48-6A59-96016222018E}"/>
          </ac:spMkLst>
        </pc:spChg>
      </pc:sldChg>
      <pc:sldChg chg="addSp delSp modSp mod">
        <pc:chgData name="PAUL BAILEY" userId="fa8b635c1b96620b" providerId="LiveId" clId="{2777D327-7E70-4D8A-AD7F-5326F2F0A6F5}" dt="2023-04-30T03:46:48.384" v="233" actId="20577"/>
        <pc:sldMkLst>
          <pc:docMk/>
          <pc:sldMk cId="2747189958" sldId="260"/>
        </pc:sldMkLst>
        <pc:spChg chg="mod">
          <ac:chgData name="PAUL BAILEY" userId="fa8b635c1b96620b" providerId="LiveId" clId="{2777D327-7E70-4D8A-AD7F-5326F2F0A6F5}" dt="2023-04-30T03:46:48.384" v="233" actId="20577"/>
          <ac:spMkLst>
            <pc:docMk/>
            <pc:sldMk cId="2747189958" sldId="260"/>
            <ac:spMk id="2" creationId="{D06002BA-41DC-C8E3-AE78-7D1CB555740E}"/>
          </ac:spMkLst>
        </pc:spChg>
        <pc:spChg chg="mod">
          <ac:chgData name="PAUL BAILEY" userId="fa8b635c1b96620b" providerId="LiveId" clId="{2777D327-7E70-4D8A-AD7F-5326F2F0A6F5}" dt="2023-04-30T00:37:27.967" v="62" actId="255"/>
          <ac:spMkLst>
            <pc:docMk/>
            <pc:sldMk cId="2747189958" sldId="260"/>
            <ac:spMk id="3" creationId="{C80E13CD-1480-C700-C2BF-7DB34E2DE871}"/>
          </ac:spMkLst>
        </pc:spChg>
        <pc:picChg chg="add del mod">
          <ac:chgData name="PAUL BAILEY" userId="fa8b635c1b96620b" providerId="LiveId" clId="{2777D327-7E70-4D8A-AD7F-5326F2F0A6F5}" dt="2023-04-30T03:15:56.339" v="113" actId="21"/>
          <ac:picMkLst>
            <pc:docMk/>
            <pc:sldMk cId="2747189958" sldId="260"/>
            <ac:picMk id="9" creationId="{F6F137A1-BEB1-05CC-3B33-CDF40A1F70A3}"/>
          </ac:picMkLst>
        </pc:pic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261"/>
        </pc:sldMkLst>
        <pc:spChg chg="mod">
          <ac:chgData name="PAUL BAILEY" userId="fa8b635c1b96620b" providerId="LiveId" clId="{2777D327-7E70-4D8A-AD7F-5326F2F0A6F5}" dt="2023-04-30T17:33:38.926" v="1394" actId="27636"/>
          <ac:spMkLst>
            <pc:docMk/>
            <pc:sldMk cId="0" sldId="261"/>
            <ac:spMk id="8194" creationId="{16A1AC63-7A7A-3F54-2B6F-6168B7A758EB}"/>
          </ac:spMkLst>
        </pc:spChg>
      </pc:sldChg>
      <pc:sldChg chg="add del ord">
        <pc:chgData name="PAUL BAILEY" userId="fa8b635c1b96620b" providerId="LiveId" clId="{2777D327-7E70-4D8A-AD7F-5326F2F0A6F5}" dt="2023-04-30T15:56:49.562" v="1350" actId="2696"/>
        <pc:sldMkLst>
          <pc:docMk/>
          <pc:sldMk cId="2327040683" sldId="261"/>
        </pc:sldMkLst>
      </pc:sldChg>
      <pc:sldChg chg="addSp modSp add mod modAnim">
        <pc:chgData name="PAUL BAILEY" userId="fa8b635c1b96620b" providerId="LiveId" clId="{2777D327-7E70-4D8A-AD7F-5326F2F0A6F5}" dt="2023-04-30T14:45:36.488" v="584"/>
        <pc:sldMkLst>
          <pc:docMk/>
          <pc:sldMk cId="2020541155" sldId="262"/>
        </pc:sldMkLst>
        <pc:spChg chg="mod">
          <ac:chgData name="PAUL BAILEY" userId="fa8b635c1b96620b" providerId="LiveId" clId="{2777D327-7E70-4D8A-AD7F-5326F2F0A6F5}" dt="2023-04-30T14:39:32.882" v="374" actId="20577"/>
          <ac:spMkLst>
            <pc:docMk/>
            <pc:sldMk cId="2020541155" sldId="262"/>
            <ac:spMk id="2" creationId="{D06002BA-41DC-C8E3-AE78-7D1CB555740E}"/>
          </ac:spMkLst>
        </pc:spChg>
        <pc:spChg chg="mod">
          <ac:chgData name="PAUL BAILEY" userId="fa8b635c1b96620b" providerId="LiveId" clId="{2777D327-7E70-4D8A-AD7F-5326F2F0A6F5}" dt="2023-04-30T14:42:13.175" v="520" actId="20577"/>
          <ac:spMkLst>
            <pc:docMk/>
            <pc:sldMk cId="2020541155" sldId="262"/>
            <ac:spMk id="3" creationId="{C80E13CD-1480-C700-C2BF-7DB34E2DE871}"/>
          </ac:spMkLst>
        </pc:spChg>
        <pc:spChg chg="add mod">
          <ac:chgData name="PAUL BAILEY" userId="fa8b635c1b96620b" providerId="LiveId" clId="{2777D327-7E70-4D8A-AD7F-5326F2F0A6F5}" dt="2023-04-30T14:45:12.399" v="581" actId="255"/>
          <ac:spMkLst>
            <pc:docMk/>
            <pc:sldMk cId="2020541155" sldId="262"/>
            <ac:spMk id="4" creationId="{A6214827-5D87-2D92-68B9-FB68BAB826F3}"/>
          </ac:spMkLst>
        </pc:spChg>
      </pc:sldChg>
      <pc:sldChg chg="modSp add mod">
        <pc:chgData name="PAUL BAILEY" userId="fa8b635c1b96620b" providerId="LiveId" clId="{2777D327-7E70-4D8A-AD7F-5326F2F0A6F5}" dt="2023-04-30T15:39:29.713" v="1102" actId="255"/>
        <pc:sldMkLst>
          <pc:docMk/>
          <pc:sldMk cId="3795575888" sldId="263"/>
        </pc:sldMkLst>
        <pc:spChg chg="mod">
          <ac:chgData name="PAUL BAILEY" userId="fa8b635c1b96620b" providerId="LiveId" clId="{2777D327-7E70-4D8A-AD7F-5326F2F0A6F5}" dt="2023-04-30T14:54:35.404" v="681" actId="20577"/>
          <ac:spMkLst>
            <pc:docMk/>
            <pc:sldMk cId="3795575888" sldId="263"/>
            <ac:spMk id="2" creationId="{D06002BA-41DC-C8E3-AE78-7D1CB555740E}"/>
          </ac:spMkLst>
        </pc:spChg>
        <pc:spChg chg="mod">
          <ac:chgData name="PAUL BAILEY" userId="fa8b635c1b96620b" providerId="LiveId" clId="{2777D327-7E70-4D8A-AD7F-5326F2F0A6F5}" dt="2023-04-30T15:39:29.713" v="1102" actId="255"/>
          <ac:spMkLst>
            <pc:docMk/>
            <pc:sldMk cId="3795575888" sldId="263"/>
            <ac:spMk id="3" creationId="{C80E13CD-1480-C700-C2BF-7DB34E2DE871}"/>
          </ac:spMkLst>
        </pc:spChg>
      </pc:sldChg>
      <pc:sldChg chg="modSp add mod">
        <pc:chgData name="PAUL BAILEY" userId="fa8b635c1b96620b" providerId="LiveId" clId="{2777D327-7E70-4D8A-AD7F-5326F2F0A6F5}" dt="2023-04-30T15:39:54.048" v="1104" actId="255"/>
        <pc:sldMkLst>
          <pc:docMk/>
          <pc:sldMk cId="3512521949" sldId="264"/>
        </pc:sldMkLst>
        <pc:spChg chg="mod">
          <ac:chgData name="PAUL BAILEY" userId="fa8b635c1b96620b" providerId="LiveId" clId="{2777D327-7E70-4D8A-AD7F-5326F2F0A6F5}" dt="2023-04-30T15:17:29.192" v="965" actId="20577"/>
          <ac:spMkLst>
            <pc:docMk/>
            <pc:sldMk cId="3512521949" sldId="264"/>
            <ac:spMk id="2" creationId="{D06002BA-41DC-C8E3-AE78-7D1CB555740E}"/>
          </ac:spMkLst>
        </pc:spChg>
        <pc:spChg chg="mod">
          <ac:chgData name="PAUL BAILEY" userId="fa8b635c1b96620b" providerId="LiveId" clId="{2777D327-7E70-4D8A-AD7F-5326F2F0A6F5}" dt="2023-04-30T15:39:54.048" v="1104" actId="255"/>
          <ac:spMkLst>
            <pc:docMk/>
            <pc:sldMk cId="3512521949" sldId="264"/>
            <ac:spMk id="3" creationId="{C80E13CD-1480-C700-C2BF-7DB34E2DE871}"/>
          </ac:spMkLst>
        </pc:spChg>
      </pc:sldChg>
      <pc:sldChg chg="addSp delSp modSp add mod">
        <pc:chgData name="PAUL BAILEY" userId="fa8b635c1b96620b" providerId="LiveId" clId="{2777D327-7E70-4D8A-AD7F-5326F2F0A6F5}" dt="2023-04-30T15:53:56.937" v="1304" actId="20577"/>
        <pc:sldMkLst>
          <pc:docMk/>
          <pc:sldMk cId="1935148595" sldId="265"/>
        </pc:sldMkLst>
        <pc:spChg chg="mod">
          <ac:chgData name="PAUL BAILEY" userId="fa8b635c1b96620b" providerId="LiveId" clId="{2777D327-7E70-4D8A-AD7F-5326F2F0A6F5}" dt="2023-04-30T15:53:56.937" v="1304" actId="20577"/>
          <ac:spMkLst>
            <pc:docMk/>
            <pc:sldMk cId="1935148595" sldId="265"/>
            <ac:spMk id="2" creationId="{D06002BA-41DC-C8E3-AE78-7D1CB555740E}"/>
          </ac:spMkLst>
        </pc:spChg>
        <pc:spChg chg="mod">
          <ac:chgData name="PAUL BAILEY" userId="fa8b635c1b96620b" providerId="LiveId" clId="{2777D327-7E70-4D8A-AD7F-5326F2F0A6F5}" dt="2023-04-30T15:49:57.409" v="1213" actId="255"/>
          <ac:spMkLst>
            <pc:docMk/>
            <pc:sldMk cId="1935148595" sldId="265"/>
            <ac:spMk id="3" creationId="{C80E13CD-1480-C700-C2BF-7DB34E2DE871}"/>
          </ac:spMkLst>
        </pc:spChg>
        <pc:picChg chg="add del mod">
          <ac:chgData name="PAUL BAILEY" userId="fa8b635c1b96620b" providerId="LiveId" clId="{2777D327-7E70-4D8A-AD7F-5326F2F0A6F5}" dt="2023-04-30T15:48:04.460" v="1200"/>
          <ac:picMkLst>
            <pc:docMk/>
            <pc:sldMk cId="1935148595" sldId="265"/>
            <ac:picMk id="4" creationId="{328CA324-2705-5888-6005-041838109C5E}"/>
          </ac:picMkLst>
        </pc:pic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266"/>
        </pc:sldMkLst>
        <pc:spChg chg="mod">
          <ac:chgData name="PAUL BAILEY" userId="fa8b635c1b96620b" providerId="LiveId" clId="{2777D327-7E70-4D8A-AD7F-5326F2F0A6F5}" dt="2023-04-30T17:33:38.938" v="1395" actId="27636"/>
          <ac:spMkLst>
            <pc:docMk/>
            <pc:sldMk cId="0" sldId="266"/>
            <ac:spMk id="19460" creationId="{D4AFABB9-3CA1-415B-A837-C86610F6BB53}"/>
          </ac:spMkLst>
        </pc:spChg>
      </pc:sldChg>
      <pc:sldChg chg="addSp modSp new del mod ord setBg">
        <pc:chgData name="PAUL BAILEY" userId="fa8b635c1b96620b" providerId="LiveId" clId="{2777D327-7E70-4D8A-AD7F-5326F2F0A6F5}" dt="2023-04-30T15:58:33.279" v="1364" actId="2696"/>
        <pc:sldMkLst>
          <pc:docMk/>
          <pc:sldMk cId="2547564829" sldId="266"/>
        </pc:sldMkLst>
        <pc:spChg chg="add mod">
          <ac:chgData name="PAUL BAILEY" userId="fa8b635c1b96620b" providerId="LiveId" clId="{2777D327-7E70-4D8A-AD7F-5326F2F0A6F5}" dt="2023-04-30T03:47:19.413" v="275" actId="20577"/>
          <ac:spMkLst>
            <pc:docMk/>
            <pc:sldMk cId="2547564829" sldId="266"/>
            <ac:spMk id="4" creationId="{7ABE4C11-A322-0BB0-323F-A740A7CD568E}"/>
          </ac:spMkLst>
        </pc:spChg>
        <pc:spChg chg="add mod">
          <ac:chgData name="PAUL BAILEY" userId="fa8b635c1b96620b" providerId="LiveId" clId="{2777D327-7E70-4D8A-AD7F-5326F2F0A6F5}" dt="2023-04-30T00:38:12.240" v="68" actId="1076"/>
          <ac:spMkLst>
            <pc:docMk/>
            <pc:sldMk cId="2547564829" sldId="266"/>
            <ac:spMk id="5" creationId="{74971B49-9373-41A3-EF2D-0455CDEFFA2B}"/>
          </ac:spMkLst>
        </pc:spChg>
        <pc:picChg chg="add mod">
          <ac:chgData name="PAUL BAILEY" userId="fa8b635c1b96620b" providerId="LiveId" clId="{2777D327-7E70-4D8A-AD7F-5326F2F0A6F5}" dt="2023-04-30T00:36:26.725" v="15" actId="1076"/>
          <ac:picMkLst>
            <pc:docMk/>
            <pc:sldMk cId="2547564829" sldId="266"/>
            <ac:picMk id="3" creationId="{22F63BE5-8630-32D3-C993-46AAF6727C6A}"/>
          </ac:picMkLst>
        </pc:pic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267"/>
        </pc:sldMkLst>
        <pc:spChg chg="mod">
          <ac:chgData name="PAUL BAILEY" userId="fa8b635c1b96620b" providerId="LiveId" clId="{2777D327-7E70-4D8A-AD7F-5326F2F0A6F5}" dt="2023-04-30T17:33:38.938" v="1396" actId="27636"/>
          <ac:spMkLst>
            <pc:docMk/>
            <pc:sldMk cId="0" sldId="267"/>
            <ac:spMk id="20483" creationId="{012E4D9B-7F14-CB21-2FED-A02C7EF96FF8}"/>
          </ac:spMkLst>
        </pc:spChg>
      </pc:sldChg>
      <pc:sldChg chg="modSp add del mod ord">
        <pc:chgData name="PAUL BAILEY" userId="fa8b635c1b96620b" providerId="LiveId" clId="{2777D327-7E70-4D8A-AD7F-5326F2F0A6F5}" dt="2023-04-30T15:59:07.475" v="1377" actId="2696"/>
        <pc:sldMkLst>
          <pc:docMk/>
          <pc:sldMk cId="1615262399" sldId="267"/>
        </pc:sldMkLst>
        <pc:spChg chg="mod">
          <ac:chgData name="PAUL BAILEY" userId="fa8b635c1b96620b" providerId="LiveId" clId="{2777D327-7E70-4D8A-AD7F-5326F2F0A6F5}" dt="2023-04-30T14:53:50.579" v="625" actId="5793"/>
          <ac:spMkLst>
            <pc:docMk/>
            <pc:sldMk cId="1615262399" sldId="267"/>
            <ac:spMk id="5" creationId="{74971B49-9373-41A3-EF2D-0455CDEFFA2B}"/>
          </ac:spMkLst>
        </pc:spChg>
      </pc:sldChg>
      <pc:sldChg chg="addSp delSp modSp add mod ord">
        <pc:chgData name="PAUL BAILEY" userId="fa8b635c1b96620b" providerId="LiveId" clId="{2777D327-7E70-4D8A-AD7F-5326F2F0A6F5}" dt="2023-04-30T15:58:52.428" v="1368"/>
        <pc:sldMkLst>
          <pc:docMk/>
          <pc:sldMk cId="2215780353" sldId="268"/>
        </pc:sldMkLst>
        <pc:spChg chg="mod ord">
          <ac:chgData name="PAUL BAILEY" userId="fa8b635c1b96620b" providerId="LiveId" clId="{2777D327-7E70-4D8A-AD7F-5326F2F0A6F5}" dt="2023-04-30T03:47:30.816" v="287" actId="20577"/>
          <ac:spMkLst>
            <pc:docMk/>
            <pc:sldMk cId="2215780353" sldId="268"/>
            <ac:spMk id="4" creationId="{7ABE4C11-A322-0BB0-323F-A740A7CD568E}"/>
          </ac:spMkLst>
        </pc:spChg>
        <pc:spChg chg="mod ord">
          <ac:chgData name="PAUL BAILEY" userId="fa8b635c1b96620b" providerId="LiveId" clId="{2777D327-7E70-4D8A-AD7F-5326F2F0A6F5}" dt="2023-04-30T00:44:03.528" v="94" actId="5793"/>
          <ac:spMkLst>
            <pc:docMk/>
            <pc:sldMk cId="2215780353" sldId="268"/>
            <ac:spMk id="5" creationId="{74971B49-9373-41A3-EF2D-0455CDEFFA2B}"/>
          </ac:spMkLst>
        </pc:spChg>
        <pc:spChg chg="add mod">
          <ac:chgData name="PAUL BAILEY" userId="fa8b635c1b96620b" providerId="LiveId" clId="{2777D327-7E70-4D8A-AD7F-5326F2F0A6F5}" dt="2023-04-30T00:43:21.938" v="91" actId="14100"/>
          <ac:spMkLst>
            <pc:docMk/>
            <pc:sldMk cId="2215780353" sldId="268"/>
            <ac:spMk id="9" creationId="{6164B847-F1A9-C339-BD09-C1F9B7F5EB77}"/>
          </ac:spMkLst>
        </pc:spChg>
        <pc:picChg chg="del">
          <ac:chgData name="PAUL BAILEY" userId="fa8b635c1b96620b" providerId="LiveId" clId="{2777D327-7E70-4D8A-AD7F-5326F2F0A6F5}" dt="2023-04-30T00:41:04.234" v="73" actId="21"/>
          <ac:picMkLst>
            <pc:docMk/>
            <pc:sldMk cId="2215780353" sldId="268"/>
            <ac:picMk id="3" creationId="{22F63BE5-8630-32D3-C993-46AAF6727C6A}"/>
          </ac:picMkLst>
        </pc:picChg>
        <pc:picChg chg="add del mod">
          <ac:chgData name="PAUL BAILEY" userId="fa8b635c1b96620b" providerId="LiveId" clId="{2777D327-7E70-4D8A-AD7F-5326F2F0A6F5}" dt="2023-04-30T00:41:48.183" v="78" actId="21"/>
          <ac:picMkLst>
            <pc:docMk/>
            <pc:sldMk cId="2215780353" sldId="268"/>
            <ac:picMk id="6" creationId="{F10E727E-CDED-79DB-71D6-7FE7C8940ACE}"/>
          </ac:picMkLst>
        </pc:picChg>
        <pc:picChg chg="add mod ord modCrop">
          <ac:chgData name="PAUL BAILEY" userId="fa8b635c1b96620b" providerId="LiveId" clId="{2777D327-7E70-4D8A-AD7F-5326F2F0A6F5}" dt="2023-04-30T00:43:40.326" v="93" actId="732"/>
          <ac:picMkLst>
            <pc:docMk/>
            <pc:sldMk cId="2215780353" sldId="268"/>
            <ac:picMk id="8" creationId="{61663BEF-C36E-761A-AE07-3256C0409FED}"/>
          </ac:picMkLst>
        </pc:picChg>
      </pc:sldChg>
      <pc:sldChg chg="addSp delSp modSp add mod ord">
        <pc:chgData name="PAUL BAILEY" userId="fa8b635c1b96620b" providerId="LiveId" clId="{2777D327-7E70-4D8A-AD7F-5326F2F0A6F5}" dt="2023-04-30T15:57:06.592" v="1352"/>
        <pc:sldMkLst>
          <pc:docMk/>
          <pc:sldMk cId="157518597" sldId="269"/>
        </pc:sldMkLst>
        <pc:spChg chg="mod">
          <ac:chgData name="PAUL BAILEY" userId="fa8b635c1b96620b" providerId="LiveId" clId="{2777D327-7E70-4D8A-AD7F-5326F2F0A6F5}" dt="2023-04-30T03:47:06.554" v="254" actId="20577"/>
          <ac:spMkLst>
            <pc:docMk/>
            <pc:sldMk cId="157518597" sldId="269"/>
            <ac:spMk id="4" creationId="{7ABE4C11-A322-0BB0-323F-A740A7CD568E}"/>
          </ac:spMkLst>
        </pc:spChg>
        <pc:spChg chg="mod">
          <ac:chgData name="PAUL BAILEY" userId="fa8b635c1b96620b" providerId="LiveId" clId="{2777D327-7E70-4D8A-AD7F-5326F2F0A6F5}" dt="2023-04-30T03:22:05.864" v="122" actId="5793"/>
          <ac:spMkLst>
            <pc:docMk/>
            <pc:sldMk cId="157518597" sldId="269"/>
            <ac:spMk id="5" creationId="{74971B49-9373-41A3-EF2D-0455CDEFFA2B}"/>
          </ac:spMkLst>
        </pc:spChg>
        <pc:picChg chg="del">
          <ac:chgData name="PAUL BAILEY" userId="fa8b635c1b96620b" providerId="LiveId" clId="{2777D327-7E70-4D8A-AD7F-5326F2F0A6F5}" dt="2023-04-30T00:44:41.948" v="96" actId="21"/>
          <ac:picMkLst>
            <pc:docMk/>
            <pc:sldMk cId="157518597" sldId="269"/>
            <ac:picMk id="3" creationId="{22F63BE5-8630-32D3-C993-46AAF6727C6A}"/>
          </ac:picMkLst>
        </pc:picChg>
        <pc:picChg chg="add mod">
          <ac:chgData name="PAUL BAILEY" userId="fa8b635c1b96620b" providerId="LiveId" clId="{2777D327-7E70-4D8A-AD7F-5326F2F0A6F5}" dt="2023-04-30T00:45:33.053" v="107" actId="1076"/>
          <ac:picMkLst>
            <pc:docMk/>
            <pc:sldMk cId="157518597" sldId="269"/>
            <ac:picMk id="6" creationId="{F873208B-D7AA-5D02-91BA-4342A6A48223}"/>
          </ac:picMkLst>
        </pc:picChg>
      </pc:sldChg>
      <pc:sldChg chg="addSp modSp new mod ord setBg">
        <pc:chgData name="PAUL BAILEY" userId="fa8b635c1b96620b" providerId="LiveId" clId="{2777D327-7E70-4D8A-AD7F-5326F2F0A6F5}" dt="2023-05-27T21:48:50.553" v="1454"/>
        <pc:sldMkLst>
          <pc:docMk/>
          <pc:sldMk cId="1825040327" sldId="270"/>
        </pc:sldMkLst>
        <pc:spChg chg="add mod">
          <ac:chgData name="PAUL BAILEY" userId="fa8b635c1b96620b" providerId="LiveId" clId="{2777D327-7E70-4D8A-AD7F-5326F2F0A6F5}" dt="2023-04-30T03:45:50.187" v="211" actId="1076"/>
          <ac:spMkLst>
            <pc:docMk/>
            <pc:sldMk cId="1825040327" sldId="270"/>
            <ac:spMk id="4" creationId="{A2B382E7-C89D-5B48-3766-E11AE0BFF781}"/>
          </ac:spMkLst>
        </pc:spChg>
        <pc:spChg chg="add mod">
          <ac:chgData name="PAUL BAILEY" userId="fa8b635c1b96620b" providerId="LiveId" clId="{2777D327-7E70-4D8A-AD7F-5326F2F0A6F5}" dt="2023-04-30T03:45:58.131" v="212" actId="1076"/>
          <ac:spMkLst>
            <pc:docMk/>
            <pc:sldMk cId="1825040327" sldId="270"/>
            <ac:spMk id="5" creationId="{A9773DB3-657B-181E-6CF0-5E7AED195BD2}"/>
          </ac:spMkLst>
        </pc:spChg>
        <pc:picChg chg="add mod modCrop">
          <ac:chgData name="PAUL BAILEY" userId="fa8b635c1b96620b" providerId="LiveId" clId="{2777D327-7E70-4D8A-AD7F-5326F2F0A6F5}" dt="2023-04-30T03:45:30.301" v="210"/>
          <ac:picMkLst>
            <pc:docMk/>
            <pc:sldMk cId="1825040327" sldId="270"/>
            <ac:picMk id="3" creationId="{C2E1520B-2BA7-C0E0-A380-CC90FA624651}"/>
          </ac:picMkLst>
        </pc:picChg>
      </pc:sldChg>
      <pc:sldChg chg="addSp delSp modSp new del mod setBg">
        <pc:chgData name="PAUL BAILEY" userId="fa8b635c1b96620b" providerId="LiveId" clId="{2777D327-7E70-4D8A-AD7F-5326F2F0A6F5}" dt="2023-04-30T03:16:59.921" v="121" actId="2696"/>
        <pc:sldMkLst>
          <pc:docMk/>
          <pc:sldMk cId="3692063154" sldId="270"/>
        </pc:sldMkLst>
        <pc:picChg chg="add del mod">
          <ac:chgData name="PAUL BAILEY" userId="fa8b635c1b96620b" providerId="LiveId" clId="{2777D327-7E70-4D8A-AD7F-5326F2F0A6F5}" dt="2023-04-30T03:16:35.446" v="118" actId="21"/>
          <ac:picMkLst>
            <pc:docMk/>
            <pc:sldMk cId="3692063154" sldId="270"/>
            <ac:picMk id="2" creationId="{7FD658C0-44B2-CC1D-AC3D-935606A68102}"/>
          </ac:picMkLst>
        </pc:picChg>
      </pc:sldChg>
      <pc:sldChg chg="add ord">
        <pc:chgData name="PAUL BAILEY" userId="fa8b635c1b96620b" providerId="LiveId" clId="{2777D327-7E70-4D8A-AD7F-5326F2F0A6F5}" dt="2023-04-30T14:24:07.664" v="294"/>
        <pc:sldMkLst>
          <pc:docMk/>
          <pc:sldMk cId="2876112995" sldId="271"/>
        </pc:sldMkLst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272"/>
        </pc:sldMkLst>
        <pc:spChg chg="mod">
          <ac:chgData name="PAUL BAILEY" userId="fa8b635c1b96620b" providerId="LiveId" clId="{2777D327-7E70-4D8A-AD7F-5326F2F0A6F5}" dt="2023-04-30T17:34:35.545" v="1409" actId="27636"/>
          <ac:spMkLst>
            <pc:docMk/>
            <pc:sldMk cId="0" sldId="272"/>
            <ac:spMk id="23555" creationId="{7A0B9757-58A2-07C0-19C4-67F7EB315C18}"/>
          </ac:spMkLst>
        </pc:spChg>
      </pc:sldChg>
      <pc:sldChg chg="add del">
        <pc:chgData name="PAUL BAILEY" userId="fa8b635c1b96620b" providerId="LiveId" clId="{2777D327-7E70-4D8A-AD7F-5326F2F0A6F5}" dt="2023-04-30T15:56:44.943" v="1349" actId="2696"/>
        <pc:sldMkLst>
          <pc:docMk/>
          <pc:sldMk cId="1046377189" sldId="272"/>
        </pc:sldMkLst>
      </pc:sldChg>
      <pc:sldChg chg="addSp delSp modSp new mod setBg">
        <pc:chgData name="PAUL BAILEY" userId="fa8b635c1b96620b" providerId="LiveId" clId="{2777D327-7E70-4D8A-AD7F-5326F2F0A6F5}" dt="2023-05-27T21:49:43.130" v="1463" actId="1076"/>
        <pc:sldMkLst>
          <pc:docMk/>
          <pc:sldMk cId="3613292121" sldId="273"/>
        </pc:sldMkLst>
        <pc:picChg chg="add mod">
          <ac:chgData name="PAUL BAILEY" userId="fa8b635c1b96620b" providerId="LiveId" clId="{2777D327-7E70-4D8A-AD7F-5326F2F0A6F5}" dt="2023-05-27T21:49:40.874" v="1462" actId="14100"/>
          <ac:picMkLst>
            <pc:docMk/>
            <pc:sldMk cId="3613292121" sldId="273"/>
            <ac:picMk id="3" creationId="{FB2B6640-030C-E1CF-C920-5FAF29AC95C0}"/>
          </ac:picMkLst>
        </pc:picChg>
        <pc:picChg chg="add mod">
          <ac:chgData name="PAUL BAILEY" userId="fa8b635c1b96620b" providerId="LiveId" clId="{2777D327-7E70-4D8A-AD7F-5326F2F0A6F5}" dt="2023-05-27T21:49:43.130" v="1463" actId="1076"/>
          <ac:picMkLst>
            <pc:docMk/>
            <pc:sldMk cId="3613292121" sldId="273"/>
            <ac:picMk id="5" creationId="{57007A1C-4799-44E6-636C-A83987B7419F}"/>
          </ac:picMkLst>
        </pc:picChg>
        <pc:picChg chg="add del mod">
          <ac:chgData name="PAUL BAILEY" userId="fa8b635c1b96620b" providerId="LiveId" clId="{2777D327-7E70-4D8A-AD7F-5326F2F0A6F5}" dt="2023-05-27T21:49:23.307" v="1455" actId="21"/>
          <ac:picMkLst>
            <pc:docMk/>
            <pc:sldMk cId="3613292121" sldId="273"/>
            <ac:picMk id="7" creationId="{5A6665B6-625D-63B5-ECC2-813B6A20A680}"/>
          </ac:picMkLst>
        </pc:picChg>
      </pc:sldChg>
      <pc:sldChg chg="addSp modSp add mod">
        <pc:chgData name="PAUL BAILEY" userId="fa8b635c1b96620b" providerId="LiveId" clId="{2777D327-7E70-4D8A-AD7F-5326F2F0A6F5}" dt="2023-04-30T15:39:40.516" v="1103" actId="255"/>
        <pc:sldMkLst>
          <pc:docMk/>
          <pc:sldMk cId="2005195604" sldId="274"/>
        </pc:sldMkLst>
        <pc:spChg chg="mod">
          <ac:chgData name="PAUL BAILEY" userId="fa8b635c1b96620b" providerId="LiveId" clId="{2777D327-7E70-4D8A-AD7F-5326F2F0A6F5}" dt="2023-04-30T15:39:40.516" v="1103" actId="255"/>
          <ac:spMkLst>
            <pc:docMk/>
            <pc:sldMk cId="2005195604" sldId="274"/>
            <ac:spMk id="3" creationId="{C80E13CD-1480-C700-C2BF-7DB34E2DE871}"/>
          </ac:spMkLst>
        </pc:spChg>
        <pc:spChg chg="add mod">
          <ac:chgData name="PAUL BAILEY" userId="fa8b635c1b96620b" providerId="LiveId" clId="{2777D327-7E70-4D8A-AD7F-5326F2F0A6F5}" dt="2023-04-30T15:10:01.406" v="884" actId="1076"/>
          <ac:spMkLst>
            <pc:docMk/>
            <pc:sldMk cId="2005195604" sldId="274"/>
            <ac:spMk id="4" creationId="{CA96CBFD-539C-CF4E-B984-1CDC47C4460E}"/>
          </ac:spMkLst>
        </pc:spChg>
        <pc:spChg chg="mod">
          <ac:chgData name="PAUL BAILEY" userId="fa8b635c1b96620b" providerId="LiveId" clId="{2777D327-7E70-4D8A-AD7F-5326F2F0A6F5}" dt="2023-04-30T15:15:07.521" v="926" actId="1076"/>
          <ac:spMkLst>
            <pc:docMk/>
            <pc:sldMk cId="2005195604" sldId="274"/>
            <ac:spMk id="7" creationId="{028B9204-DD36-87D3-3129-FE4E7F416B81}"/>
          </ac:spMkLst>
        </pc:spChg>
        <pc:spChg chg="add mod">
          <ac:chgData name="PAUL BAILEY" userId="fa8b635c1b96620b" providerId="LiveId" clId="{2777D327-7E70-4D8A-AD7F-5326F2F0A6F5}" dt="2023-04-30T15:12:40.268" v="898" actId="14100"/>
          <ac:spMkLst>
            <pc:docMk/>
            <pc:sldMk cId="2005195604" sldId="274"/>
            <ac:spMk id="11" creationId="{FAF5818A-2F5B-F01B-B2CC-174688EDE7F2}"/>
          </ac:spMkLst>
        </pc:spChg>
        <pc:spChg chg="add mod">
          <ac:chgData name="PAUL BAILEY" userId="fa8b635c1b96620b" providerId="LiveId" clId="{2777D327-7E70-4D8A-AD7F-5326F2F0A6F5}" dt="2023-04-30T15:16:20.258" v="940" actId="1076"/>
          <ac:spMkLst>
            <pc:docMk/>
            <pc:sldMk cId="2005195604" sldId="274"/>
            <ac:spMk id="15" creationId="{35FCC302-6541-ACF6-D27D-82B5228518A3}"/>
          </ac:spMkLst>
        </pc:spChg>
        <pc:spChg chg="add mod">
          <ac:chgData name="PAUL BAILEY" userId="fa8b635c1b96620b" providerId="LiveId" clId="{2777D327-7E70-4D8A-AD7F-5326F2F0A6F5}" dt="2023-04-30T15:15:45.534" v="929"/>
          <ac:spMkLst>
            <pc:docMk/>
            <pc:sldMk cId="2005195604" sldId="274"/>
            <ac:spMk id="19" creationId="{116DDA98-01B5-EDAA-2033-8B0E79065B36}"/>
          </ac:spMkLst>
        </pc:spChg>
        <pc:cxnChg chg="add mod">
          <ac:chgData name="PAUL BAILEY" userId="fa8b635c1b96620b" providerId="LiveId" clId="{2777D327-7E70-4D8A-AD7F-5326F2F0A6F5}" dt="2023-04-30T15:13:54.067" v="904" actId="1076"/>
          <ac:cxnSpMkLst>
            <pc:docMk/>
            <pc:sldMk cId="2005195604" sldId="274"/>
            <ac:cxnSpMk id="9" creationId="{D5063C96-98CD-A324-DA2E-B5C6B60688FE}"/>
          </ac:cxnSpMkLst>
        </pc:cxnChg>
        <pc:cxnChg chg="add mod">
          <ac:chgData name="PAUL BAILEY" userId="fa8b635c1b96620b" providerId="LiveId" clId="{2777D327-7E70-4D8A-AD7F-5326F2F0A6F5}" dt="2023-04-30T15:14:36.950" v="920" actId="1076"/>
          <ac:cxnSpMkLst>
            <pc:docMk/>
            <pc:sldMk cId="2005195604" sldId="274"/>
            <ac:cxnSpMk id="13" creationId="{8355EE09-1297-D3A2-8AF9-19A42290E6CB}"/>
          </ac:cxnSpMkLst>
        </pc:cxnChg>
        <pc:cxnChg chg="add mod">
          <ac:chgData name="PAUL BAILEY" userId="fa8b635c1b96620b" providerId="LiveId" clId="{2777D327-7E70-4D8A-AD7F-5326F2F0A6F5}" dt="2023-04-30T15:16:07.875" v="938" actId="1076"/>
          <ac:cxnSpMkLst>
            <pc:docMk/>
            <pc:sldMk cId="2005195604" sldId="274"/>
            <ac:cxnSpMk id="18" creationId="{A02A9036-1D3D-8320-9DB6-D2B4EFDE42AF}"/>
          </ac:cxnSpMkLst>
        </pc:cxnChg>
      </pc:sldChg>
      <pc:sldChg chg="addSp modSp new mod setBg">
        <pc:chgData name="PAUL BAILEY" userId="fa8b635c1b96620b" providerId="LiveId" clId="{2777D327-7E70-4D8A-AD7F-5326F2F0A6F5}" dt="2023-04-30T15:26:59.287" v="1019" actId="14100"/>
        <pc:sldMkLst>
          <pc:docMk/>
          <pc:sldMk cId="126318296" sldId="275"/>
        </pc:sldMkLst>
        <pc:picChg chg="add mod modCrop">
          <ac:chgData name="PAUL BAILEY" userId="fa8b635c1b96620b" providerId="LiveId" clId="{2777D327-7E70-4D8A-AD7F-5326F2F0A6F5}" dt="2023-04-30T15:26:14.290" v="1013" actId="14100"/>
          <ac:picMkLst>
            <pc:docMk/>
            <pc:sldMk cId="126318296" sldId="275"/>
            <ac:picMk id="3" creationId="{225118B5-B645-5193-AA38-61B83D2736AD}"/>
          </ac:picMkLst>
        </pc:picChg>
        <pc:picChg chg="add mod modCrop">
          <ac:chgData name="PAUL BAILEY" userId="fa8b635c1b96620b" providerId="LiveId" clId="{2777D327-7E70-4D8A-AD7F-5326F2F0A6F5}" dt="2023-04-30T15:26:59.287" v="1019" actId="14100"/>
          <ac:picMkLst>
            <pc:docMk/>
            <pc:sldMk cId="126318296" sldId="275"/>
            <ac:picMk id="5" creationId="{4396073E-E5FD-3B05-9403-068486D4220C}"/>
          </ac:picMkLst>
        </pc:picChg>
      </pc:sldChg>
      <pc:sldChg chg="addSp delSp modSp new mod setBg modAnim">
        <pc:chgData name="PAUL BAILEY" userId="fa8b635c1b96620b" providerId="LiveId" clId="{2777D327-7E70-4D8A-AD7F-5326F2F0A6F5}" dt="2023-04-30T15:44:28.523" v="1136" actId="21"/>
        <pc:sldMkLst>
          <pc:docMk/>
          <pc:sldMk cId="1266596840" sldId="276"/>
        </pc:sldMkLst>
        <pc:picChg chg="add del mod">
          <ac:chgData name="PAUL BAILEY" userId="fa8b635c1b96620b" providerId="LiveId" clId="{2777D327-7E70-4D8A-AD7F-5326F2F0A6F5}" dt="2023-04-30T15:28:00.671" v="1027" actId="21"/>
          <ac:picMkLst>
            <pc:docMk/>
            <pc:sldMk cId="1266596840" sldId="276"/>
            <ac:picMk id="3" creationId="{1AEBBDC2-19DA-C32C-2A5F-78757DEF01AC}"/>
          </ac:picMkLst>
        </pc:picChg>
        <pc:picChg chg="add mod ord">
          <ac:chgData name="PAUL BAILEY" userId="fa8b635c1b96620b" providerId="LiveId" clId="{2777D327-7E70-4D8A-AD7F-5326F2F0A6F5}" dt="2023-04-30T15:44:13.490" v="1133" actId="1076"/>
          <ac:picMkLst>
            <pc:docMk/>
            <pc:sldMk cId="1266596840" sldId="276"/>
            <ac:picMk id="5" creationId="{B3280A9F-DABC-5048-4D26-41F7C400591D}"/>
          </ac:picMkLst>
        </pc:picChg>
        <pc:picChg chg="add del mod">
          <ac:chgData name="PAUL BAILEY" userId="fa8b635c1b96620b" providerId="LiveId" clId="{2777D327-7E70-4D8A-AD7F-5326F2F0A6F5}" dt="2023-04-30T15:30:24.900" v="1041" actId="21"/>
          <ac:picMkLst>
            <pc:docMk/>
            <pc:sldMk cId="1266596840" sldId="276"/>
            <ac:picMk id="7" creationId="{5308761D-4C1A-003F-99A9-6344E210464C}"/>
          </ac:picMkLst>
        </pc:picChg>
        <pc:picChg chg="add mod modCrop">
          <ac:chgData name="PAUL BAILEY" userId="fa8b635c1b96620b" providerId="LiveId" clId="{2777D327-7E70-4D8A-AD7F-5326F2F0A6F5}" dt="2023-04-30T15:32:22.136" v="1060" actId="1076"/>
          <ac:picMkLst>
            <pc:docMk/>
            <pc:sldMk cId="1266596840" sldId="276"/>
            <ac:picMk id="9" creationId="{4973FF05-5A2B-C857-3F13-5B3EB05303BF}"/>
          </ac:picMkLst>
        </pc:picChg>
        <pc:picChg chg="add del mod">
          <ac:chgData name="PAUL BAILEY" userId="fa8b635c1b96620b" providerId="LiveId" clId="{2777D327-7E70-4D8A-AD7F-5326F2F0A6F5}" dt="2023-04-30T15:31:58.463" v="1056" actId="21"/>
          <ac:picMkLst>
            <pc:docMk/>
            <pc:sldMk cId="1266596840" sldId="276"/>
            <ac:picMk id="11" creationId="{2B3EB312-208C-072E-B345-08A55EFE1C8B}"/>
          </ac:picMkLst>
        </pc:picChg>
        <pc:picChg chg="add del mod modCrop">
          <ac:chgData name="PAUL BAILEY" userId="fa8b635c1b96620b" providerId="LiveId" clId="{2777D327-7E70-4D8A-AD7F-5326F2F0A6F5}" dt="2023-04-30T15:43:49.301" v="1128" actId="21"/>
          <ac:picMkLst>
            <pc:docMk/>
            <pc:sldMk cId="1266596840" sldId="276"/>
            <ac:picMk id="13" creationId="{2CF736DE-A4BE-0539-5116-FBB3D3C7F943}"/>
          </ac:picMkLst>
        </pc:picChg>
        <pc:picChg chg="add del mod">
          <ac:chgData name="PAUL BAILEY" userId="fa8b635c1b96620b" providerId="LiveId" clId="{2777D327-7E70-4D8A-AD7F-5326F2F0A6F5}" dt="2023-04-30T15:44:28.523" v="1136" actId="21"/>
          <ac:picMkLst>
            <pc:docMk/>
            <pc:sldMk cId="1266596840" sldId="276"/>
            <ac:picMk id="15" creationId="{A4FA91B1-34DE-3964-D9FE-0075583D52D7}"/>
          </ac:picMkLst>
        </pc:picChg>
      </pc:sldChg>
      <pc:sldChg chg="modSp add mod ord">
        <pc:chgData name="PAUL BAILEY" userId="fa8b635c1b96620b" providerId="LiveId" clId="{2777D327-7E70-4D8A-AD7F-5326F2F0A6F5}" dt="2023-04-30T15:41:46.514" v="1118" actId="1076"/>
        <pc:sldMkLst>
          <pc:docMk/>
          <pc:sldMk cId="3734913877" sldId="277"/>
        </pc:sldMkLst>
        <pc:spChg chg="mod">
          <ac:chgData name="PAUL BAILEY" userId="fa8b635c1b96620b" providerId="LiveId" clId="{2777D327-7E70-4D8A-AD7F-5326F2F0A6F5}" dt="2023-04-30T15:41:46.514" v="1118" actId="1076"/>
          <ac:spMkLst>
            <pc:docMk/>
            <pc:sldMk cId="3734913877" sldId="277"/>
            <ac:spMk id="3" creationId="{C80E13CD-1480-C700-C2BF-7DB34E2DE871}"/>
          </ac:spMkLst>
        </pc:spChg>
      </pc:sldChg>
      <pc:sldChg chg="addSp modSp new mod setBg">
        <pc:chgData name="PAUL BAILEY" userId="fa8b635c1b96620b" providerId="LiveId" clId="{2777D327-7E70-4D8A-AD7F-5326F2F0A6F5}" dt="2023-04-30T15:36:43.496" v="1083" actId="14100"/>
        <pc:sldMkLst>
          <pc:docMk/>
          <pc:sldMk cId="2044395393" sldId="278"/>
        </pc:sldMkLst>
        <pc:picChg chg="add mod modCrop">
          <ac:chgData name="PAUL BAILEY" userId="fa8b635c1b96620b" providerId="LiveId" clId="{2777D327-7E70-4D8A-AD7F-5326F2F0A6F5}" dt="2023-04-30T15:36:43.496" v="1083" actId="14100"/>
          <ac:picMkLst>
            <pc:docMk/>
            <pc:sldMk cId="2044395393" sldId="278"/>
            <ac:picMk id="3" creationId="{C470C799-22BA-3AC2-08DB-42D4F2765DF5}"/>
          </ac:picMkLst>
        </pc:picChg>
      </pc:sldChg>
      <pc:sldChg chg="modSp add mod ord">
        <pc:chgData name="PAUL BAILEY" userId="fa8b635c1b96620b" providerId="LiveId" clId="{2777D327-7E70-4D8A-AD7F-5326F2F0A6F5}" dt="2023-04-30T15:41:34.498" v="1117" actId="1076"/>
        <pc:sldMkLst>
          <pc:docMk/>
          <pc:sldMk cId="115402811" sldId="279"/>
        </pc:sldMkLst>
        <pc:spChg chg="mod">
          <ac:chgData name="PAUL BAILEY" userId="fa8b635c1b96620b" providerId="LiveId" clId="{2777D327-7E70-4D8A-AD7F-5326F2F0A6F5}" dt="2023-04-30T15:41:34.498" v="1117" actId="1076"/>
          <ac:spMkLst>
            <pc:docMk/>
            <pc:sldMk cId="115402811" sldId="279"/>
            <ac:spMk id="3" creationId="{C80E13CD-1480-C700-C2BF-7DB34E2DE871}"/>
          </ac:spMkLst>
        </pc:spChg>
      </pc:sldChg>
      <pc:sldChg chg="addSp modSp new mod setBg">
        <pc:chgData name="PAUL BAILEY" userId="fa8b635c1b96620b" providerId="LiveId" clId="{2777D327-7E70-4D8A-AD7F-5326F2F0A6F5}" dt="2023-04-30T15:45:13.891" v="1145" actId="14100"/>
        <pc:sldMkLst>
          <pc:docMk/>
          <pc:sldMk cId="697846118" sldId="280"/>
        </pc:sldMkLst>
        <pc:picChg chg="add mod modCrop">
          <ac:chgData name="PAUL BAILEY" userId="fa8b635c1b96620b" providerId="LiveId" clId="{2777D327-7E70-4D8A-AD7F-5326F2F0A6F5}" dt="2023-04-30T15:45:13.891" v="1145" actId="14100"/>
          <ac:picMkLst>
            <pc:docMk/>
            <pc:sldMk cId="697846118" sldId="280"/>
            <ac:picMk id="3" creationId="{2930E1F5-1E6F-DFED-3403-3795510F307B}"/>
          </ac:picMkLst>
        </pc:picChg>
      </pc:sldChg>
      <pc:sldChg chg="add del">
        <pc:chgData name="PAUL BAILEY" userId="fa8b635c1b96620b" providerId="LiveId" clId="{2777D327-7E70-4D8A-AD7F-5326F2F0A6F5}" dt="2023-04-30T15:41:00.090" v="1113" actId="2696"/>
        <pc:sldMkLst>
          <pc:docMk/>
          <pc:sldMk cId="2236421197" sldId="280"/>
        </pc:sldMkLst>
      </pc:sldChg>
      <pc:sldChg chg="modSp add mod">
        <pc:chgData name="PAUL BAILEY" userId="fa8b635c1b96620b" providerId="LiveId" clId="{2777D327-7E70-4D8A-AD7F-5326F2F0A6F5}" dt="2023-04-30T15:51:37.987" v="1229" actId="20577"/>
        <pc:sldMkLst>
          <pc:docMk/>
          <pc:sldMk cId="3467807303" sldId="281"/>
        </pc:sldMkLst>
        <pc:spChg chg="mod">
          <ac:chgData name="PAUL BAILEY" userId="fa8b635c1b96620b" providerId="LiveId" clId="{2777D327-7E70-4D8A-AD7F-5326F2F0A6F5}" dt="2023-04-30T15:51:37.987" v="1229" actId="20577"/>
          <ac:spMkLst>
            <pc:docMk/>
            <pc:sldMk cId="3467807303" sldId="281"/>
            <ac:spMk id="3" creationId="{C80E13CD-1480-C700-C2BF-7DB34E2DE871}"/>
          </ac:spMkLst>
        </pc:spChg>
      </pc:sldChg>
      <pc:sldChg chg="add">
        <pc:chgData name="PAUL BAILEY" userId="fa8b635c1b96620b" providerId="LiveId" clId="{2777D327-7E70-4D8A-AD7F-5326F2F0A6F5}" dt="2023-04-30T15:52:21.225" v="1230" actId="2890"/>
        <pc:sldMkLst>
          <pc:docMk/>
          <pc:sldMk cId="2753743221" sldId="282"/>
        </pc:sldMkLst>
      </pc:sldChg>
      <pc:sldChg chg="addSp modSp new mod setBg">
        <pc:chgData name="PAUL BAILEY" userId="fa8b635c1b96620b" providerId="LiveId" clId="{2777D327-7E70-4D8A-AD7F-5326F2F0A6F5}" dt="2023-04-30T15:55:39.608" v="1341"/>
        <pc:sldMkLst>
          <pc:docMk/>
          <pc:sldMk cId="68653807" sldId="283"/>
        </pc:sldMkLst>
        <pc:picChg chg="add mod">
          <ac:chgData name="PAUL BAILEY" userId="fa8b635c1b96620b" providerId="LiveId" clId="{2777D327-7E70-4D8A-AD7F-5326F2F0A6F5}" dt="2023-04-30T15:55:39.608" v="1341"/>
          <ac:picMkLst>
            <pc:docMk/>
            <pc:sldMk cId="68653807" sldId="283"/>
            <ac:picMk id="3" creationId="{2E7764BB-368E-CA9C-441B-F598C8A6B1AB}"/>
          </ac:picMkLst>
        </pc:picChg>
      </pc:sldChg>
      <pc:sldChg chg="add ord">
        <pc:chgData name="PAUL BAILEY" userId="fa8b635c1b96620b" providerId="LiveId" clId="{2777D327-7E70-4D8A-AD7F-5326F2F0A6F5}" dt="2023-04-30T15:59:02.012" v="1376"/>
        <pc:sldMkLst>
          <pc:docMk/>
          <pc:sldMk cId="329946600" sldId="284"/>
        </pc:sldMkLst>
      </pc:sldChg>
      <pc:sldChg chg="add del">
        <pc:chgData name="PAUL BAILEY" userId="fa8b635c1b96620b" providerId="LiveId" clId="{2777D327-7E70-4D8A-AD7F-5326F2F0A6F5}" dt="2023-04-30T15:56:06.568" v="1343" actId="2890"/>
        <pc:sldMkLst>
          <pc:docMk/>
          <pc:sldMk cId="824158324" sldId="284"/>
        </pc:sldMkLst>
      </pc:sldChg>
      <pc:sldChg chg="addSp modSp new mod setBg">
        <pc:chgData name="PAUL BAILEY" userId="fa8b635c1b96620b" providerId="LiveId" clId="{2777D327-7E70-4D8A-AD7F-5326F2F0A6F5}" dt="2023-04-30T15:58:02.894" v="1363" actId="14100"/>
        <pc:sldMkLst>
          <pc:docMk/>
          <pc:sldMk cId="3446408771" sldId="285"/>
        </pc:sldMkLst>
        <pc:picChg chg="add mod">
          <ac:chgData name="PAUL BAILEY" userId="fa8b635c1b96620b" providerId="LiveId" clId="{2777D327-7E70-4D8A-AD7F-5326F2F0A6F5}" dt="2023-04-30T15:58:02.894" v="1363" actId="14100"/>
          <ac:picMkLst>
            <pc:docMk/>
            <pc:sldMk cId="3446408771" sldId="285"/>
            <ac:picMk id="3" creationId="{07A25734-8824-A9C1-4B2B-262EECC8DB1E}"/>
          </ac:picMkLst>
        </pc:picChg>
      </pc:sldChg>
      <pc:sldChg chg="new del ord setBg">
        <pc:chgData name="PAUL BAILEY" userId="fa8b635c1b96620b" providerId="LiveId" clId="{2777D327-7E70-4D8A-AD7F-5326F2F0A6F5}" dt="2023-05-22T15:45:17.524" v="1451" actId="2696"/>
        <pc:sldMkLst>
          <pc:docMk/>
          <pc:sldMk cId="3542633476" sldId="286"/>
        </pc:sldMkLst>
      </pc:sldChg>
      <pc:sldChg chg="add del">
        <pc:chgData name="PAUL BAILEY" userId="fa8b635c1b96620b" providerId="LiveId" clId="{2777D327-7E70-4D8A-AD7F-5326F2F0A6F5}" dt="2023-05-22T15:45:17.524" v="1451" actId="2696"/>
        <pc:sldMkLst>
          <pc:docMk/>
          <pc:sldMk cId="3901876952" sldId="287"/>
        </pc:sldMkLst>
      </pc:sldChg>
      <pc:sldChg chg="add del">
        <pc:chgData name="PAUL BAILEY" userId="fa8b635c1b96620b" providerId="LiveId" clId="{2777D327-7E70-4D8A-AD7F-5326F2F0A6F5}" dt="2023-05-22T15:45:17.524" v="1451" actId="2696"/>
        <pc:sldMkLst>
          <pc:docMk/>
          <pc:sldMk cId="486441118" sldId="288"/>
        </pc:sldMkLst>
      </pc:sldChg>
      <pc:sldChg chg="add del">
        <pc:chgData name="PAUL BAILEY" userId="fa8b635c1b96620b" providerId="LiveId" clId="{2777D327-7E70-4D8A-AD7F-5326F2F0A6F5}" dt="2023-05-22T15:45:17.524" v="1451" actId="2696"/>
        <pc:sldMkLst>
          <pc:docMk/>
          <pc:sldMk cId="2215913413" sldId="289"/>
        </pc:sldMkLst>
      </pc:sldChg>
      <pc:sldChg chg="add del">
        <pc:chgData name="PAUL BAILEY" userId="fa8b635c1b96620b" providerId="LiveId" clId="{2777D327-7E70-4D8A-AD7F-5326F2F0A6F5}" dt="2023-05-22T15:45:17.524" v="1451" actId="2696"/>
        <pc:sldMkLst>
          <pc:docMk/>
          <pc:sldMk cId="2731880315" sldId="290"/>
        </pc:sldMkLst>
      </pc:sldChg>
      <pc:sldChg chg="new del">
        <pc:chgData name="PAUL BAILEY" userId="fa8b635c1b96620b" providerId="LiveId" clId="{2777D327-7E70-4D8A-AD7F-5326F2F0A6F5}" dt="2023-04-30T16:18:57.681" v="1386" actId="2696"/>
        <pc:sldMkLst>
          <pc:docMk/>
          <pc:sldMk cId="3642136545" sldId="290"/>
        </pc:sldMkLst>
      </pc:sldChg>
      <pc:sldChg chg="add del">
        <pc:chgData name="PAUL BAILEY" userId="fa8b635c1b96620b" providerId="LiveId" clId="{2777D327-7E70-4D8A-AD7F-5326F2F0A6F5}" dt="2023-05-22T15:45:31.441" v="1452" actId="2696"/>
        <pc:sldMkLst>
          <pc:docMk/>
          <pc:sldMk cId="1151458085" sldId="291"/>
        </pc:sldMkLst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292"/>
        </pc:sldMkLst>
        <pc:spChg chg="mod">
          <ac:chgData name="PAUL BAILEY" userId="fa8b635c1b96620b" providerId="LiveId" clId="{2777D327-7E70-4D8A-AD7F-5326F2F0A6F5}" dt="2023-04-30T17:33:38.874" v="1389" actId="27636"/>
          <ac:spMkLst>
            <pc:docMk/>
            <pc:sldMk cId="0" sldId="292"/>
            <ac:spMk id="2053" creationId="{4D7E00C9-F11B-C789-4EE1-8E040B7B67B3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293"/>
        </pc:sldMkLst>
        <pc:spChg chg="mod">
          <ac:chgData name="PAUL BAILEY" userId="fa8b635c1b96620b" providerId="LiveId" clId="{2777D327-7E70-4D8A-AD7F-5326F2F0A6F5}" dt="2023-04-30T17:33:38.926" v="1393" actId="27636"/>
          <ac:spMkLst>
            <pc:docMk/>
            <pc:sldMk cId="0" sldId="293"/>
            <ac:spMk id="7170" creationId="{F9790077-D06E-3BDE-B264-76A4D35947C1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294"/>
        </pc:sldMkLst>
        <pc:spChg chg="mod">
          <ac:chgData name="PAUL BAILEY" userId="fa8b635c1b96620b" providerId="LiveId" clId="{2777D327-7E70-4D8A-AD7F-5326F2F0A6F5}" dt="2023-04-30T17:33:38.938" v="1397" actId="27636"/>
          <ac:spMkLst>
            <pc:docMk/>
            <pc:sldMk cId="0" sldId="294"/>
            <ac:spMk id="11266" creationId="{05B5BFCE-F538-DC22-EBAE-E3BFEDF20297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295"/>
        </pc:sldMkLst>
        <pc:spChg chg="mod">
          <ac:chgData name="PAUL BAILEY" userId="fa8b635c1b96620b" providerId="LiveId" clId="{2777D327-7E70-4D8A-AD7F-5326F2F0A6F5}" dt="2023-04-30T17:33:38.938" v="1398" actId="27636"/>
          <ac:spMkLst>
            <pc:docMk/>
            <pc:sldMk cId="0" sldId="295"/>
            <ac:spMk id="12290" creationId="{77DCB70C-8ACF-2C03-4781-F1F1D8927DE0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296"/>
        </pc:sldMkLst>
        <pc:spChg chg="mod">
          <ac:chgData name="PAUL BAILEY" userId="fa8b635c1b96620b" providerId="LiveId" clId="{2777D327-7E70-4D8A-AD7F-5326F2F0A6F5}" dt="2023-04-30T17:33:38.953" v="1399" actId="27636"/>
          <ac:spMkLst>
            <pc:docMk/>
            <pc:sldMk cId="0" sldId="296"/>
            <ac:spMk id="21508" creationId="{C5FA6274-514F-98AC-CD30-3BD69B73B6DE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297"/>
        </pc:sldMkLst>
        <pc:spChg chg="mod">
          <ac:chgData name="PAUL BAILEY" userId="fa8b635c1b96620b" providerId="LiveId" clId="{2777D327-7E70-4D8A-AD7F-5326F2F0A6F5}" dt="2023-04-30T17:33:38.953" v="1400" actId="27636"/>
          <ac:spMkLst>
            <pc:docMk/>
            <pc:sldMk cId="0" sldId="297"/>
            <ac:spMk id="22531" creationId="{04A63943-BD6F-9DB9-8EE9-99E3083544D2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298"/>
        </pc:sldMkLst>
        <pc:spChg chg="mod">
          <ac:chgData name="PAUL BAILEY" userId="fa8b635c1b96620b" providerId="LiveId" clId="{2777D327-7E70-4D8A-AD7F-5326F2F0A6F5}" dt="2023-04-30T17:34:35.467" v="1401" actId="27636"/>
          <ac:spMkLst>
            <pc:docMk/>
            <pc:sldMk cId="0" sldId="298"/>
            <ac:spMk id="2053" creationId="{477FD469-ABC7-4AB8-DB3A-6430B9A28B27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299"/>
        </pc:sldMkLst>
        <pc:spChg chg="mod">
          <ac:chgData name="PAUL BAILEY" userId="fa8b635c1b96620b" providerId="LiveId" clId="{2777D327-7E70-4D8A-AD7F-5326F2F0A6F5}" dt="2023-04-30T17:34:35.513" v="1402" actId="27636"/>
          <ac:spMkLst>
            <pc:docMk/>
            <pc:sldMk cId="0" sldId="299"/>
            <ac:spMk id="3078" creationId="{048074D1-1493-C464-9FB2-71C7885A77E9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300"/>
        </pc:sldMkLst>
        <pc:spChg chg="mod">
          <ac:chgData name="PAUL BAILEY" userId="fa8b635c1b96620b" providerId="LiveId" clId="{2777D327-7E70-4D8A-AD7F-5326F2F0A6F5}" dt="2023-04-30T17:34:35.513" v="1403" actId="27636"/>
          <ac:spMkLst>
            <pc:docMk/>
            <pc:sldMk cId="0" sldId="300"/>
            <ac:spMk id="16388" creationId="{6EAB879B-E919-CC6C-C58C-444D750E4F01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301"/>
        </pc:sldMkLst>
        <pc:spChg chg="mod">
          <ac:chgData name="PAUL BAILEY" userId="fa8b635c1b96620b" providerId="LiveId" clId="{2777D327-7E70-4D8A-AD7F-5326F2F0A6F5}" dt="2023-04-30T17:34:35.513" v="1404" actId="27636"/>
          <ac:spMkLst>
            <pc:docMk/>
            <pc:sldMk cId="0" sldId="301"/>
            <ac:spMk id="4098" creationId="{FB33F5AD-4D17-5201-1EA0-5A37B92AA73A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302"/>
        </pc:sldMkLst>
        <pc:spChg chg="mod">
          <ac:chgData name="PAUL BAILEY" userId="fa8b635c1b96620b" providerId="LiveId" clId="{2777D327-7E70-4D8A-AD7F-5326F2F0A6F5}" dt="2023-04-30T17:34:35.513" v="1405" actId="27636"/>
          <ac:spMkLst>
            <pc:docMk/>
            <pc:sldMk cId="0" sldId="302"/>
            <ac:spMk id="20484" creationId="{7CA0A88F-A38D-6AE7-B6EE-EDA280F57632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303"/>
        </pc:sldMkLst>
        <pc:spChg chg="mod">
          <ac:chgData name="PAUL BAILEY" userId="fa8b635c1b96620b" providerId="LiveId" clId="{2777D327-7E70-4D8A-AD7F-5326F2F0A6F5}" dt="2023-04-30T17:34:35.529" v="1406" actId="27636"/>
          <ac:spMkLst>
            <pc:docMk/>
            <pc:sldMk cId="0" sldId="303"/>
            <ac:spMk id="21507" creationId="{697F7408-3806-2E55-2B10-AAEE70715E2A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304"/>
        </pc:sldMkLst>
        <pc:spChg chg="mod">
          <ac:chgData name="PAUL BAILEY" userId="fa8b635c1b96620b" providerId="LiveId" clId="{2777D327-7E70-4D8A-AD7F-5326F2F0A6F5}" dt="2023-04-30T17:34:35.529" v="1407" actId="27636"/>
          <ac:spMkLst>
            <pc:docMk/>
            <pc:sldMk cId="0" sldId="304"/>
            <ac:spMk id="6146" creationId="{7188A36D-907E-4623-C831-38D3D4D83CEB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305"/>
        </pc:sldMkLst>
        <pc:spChg chg="mod">
          <ac:chgData name="PAUL BAILEY" userId="fa8b635c1b96620b" providerId="LiveId" clId="{2777D327-7E70-4D8A-AD7F-5326F2F0A6F5}" dt="2023-04-30T17:34:35.545" v="1408" actId="27636"/>
          <ac:spMkLst>
            <pc:docMk/>
            <pc:sldMk cId="0" sldId="305"/>
            <ac:spMk id="22532" creationId="{597DD93F-3D3A-F6CE-6C9E-AB3982DB20AE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306"/>
        </pc:sldMkLst>
        <pc:spChg chg="mod">
          <ac:chgData name="PAUL BAILEY" userId="fa8b635c1b96620b" providerId="LiveId" clId="{2777D327-7E70-4D8A-AD7F-5326F2F0A6F5}" dt="2023-04-30T17:34:35.545" v="1410" actId="27636"/>
          <ac:spMkLst>
            <pc:docMk/>
            <pc:sldMk cId="0" sldId="306"/>
            <ac:spMk id="13316" creationId="{133DEBFA-598C-810A-E2E7-D44B354B41A1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307"/>
        </pc:sldMkLst>
        <pc:spChg chg="mod">
          <ac:chgData name="PAUL BAILEY" userId="fa8b635c1b96620b" providerId="LiveId" clId="{2777D327-7E70-4D8A-AD7F-5326F2F0A6F5}" dt="2023-04-30T17:34:35.545" v="1411" actId="27636"/>
          <ac:spMkLst>
            <pc:docMk/>
            <pc:sldMk cId="0" sldId="307"/>
            <ac:spMk id="24580" creationId="{9D0E7C78-4661-B32A-D484-84FA3FC7AECE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308"/>
        </pc:sldMkLst>
        <pc:spChg chg="mod">
          <ac:chgData name="PAUL BAILEY" userId="fa8b635c1b96620b" providerId="LiveId" clId="{2777D327-7E70-4D8A-AD7F-5326F2F0A6F5}" dt="2023-04-30T17:34:35.560" v="1412" actId="27636"/>
          <ac:spMkLst>
            <pc:docMk/>
            <pc:sldMk cId="0" sldId="308"/>
            <ac:spMk id="25603" creationId="{88C36934-874F-1A24-FDC6-3F4C178E389C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309"/>
        </pc:sldMkLst>
        <pc:spChg chg="mod">
          <ac:chgData name="PAUL BAILEY" userId="fa8b635c1b96620b" providerId="LiveId" clId="{2777D327-7E70-4D8A-AD7F-5326F2F0A6F5}" dt="2023-04-30T17:35:24.675" v="1413" actId="27636"/>
          <ac:spMkLst>
            <pc:docMk/>
            <pc:sldMk cId="0" sldId="309"/>
            <ac:spMk id="58370" creationId="{D2E4EB4A-4C46-0828-4F13-EEF31382DB7D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310"/>
        </pc:sldMkLst>
        <pc:spChg chg="mod">
          <ac:chgData name="PAUL BAILEY" userId="fa8b635c1b96620b" providerId="LiveId" clId="{2777D327-7E70-4D8A-AD7F-5326F2F0A6F5}" dt="2023-04-30T17:35:24.769" v="1414" actId="27636"/>
          <ac:spMkLst>
            <pc:docMk/>
            <pc:sldMk cId="0" sldId="310"/>
            <ac:spMk id="107522" creationId="{4D4E9767-F013-26D0-4C69-EFF28583B339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311"/>
        </pc:sldMkLst>
        <pc:spChg chg="mod">
          <ac:chgData name="PAUL BAILEY" userId="fa8b635c1b96620b" providerId="LiveId" clId="{2777D327-7E70-4D8A-AD7F-5326F2F0A6F5}" dt="2023-04-30T17:35:24.785" v="1415" actId="27636"/>
          <ac:spMkLst>
            <pc:docMk/>
            <pc:sldMk cId="0" sldId="311"/>
            <ac:spMk id="114690" creationId="{AA93760F-A743-9477-7726-E9645E4202FB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312"/>
        </pc:sldMkLst>
        <pc:spChg chg="mod">
          <ac:chgData name="PAUL BAILEY" userId="fa8b635c1b96620b" providerId="LiveId" clId="{2777D327-7E70-4D8A-AD7F-5326F2F0A6F5}" dt="2023-04-30T17:35:24.785" v="1416" actId="27636"/>
          <ac:spMkLst>
            <pc:docMk/>
            <pc:sldMk cId="0" sldId="312"/>
            <ac:spMk id="108546" creationId="{CA7D7D0B-9EB1-73EC-D982-1D11F353A34E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313"/>
        </pc:sldMkLst>
        <pc:spChg chg="mod">
          <ac:chgData name="PAUL BAILEY" userId="fa8b635c1b96620b" providerId="LiveId" clId="{2777D327-7E70-4D8A-AD7F-5326F2F0A6F5}" dt="2023-04-30T17:35:24.785" v="1417" actId="27636"/>
          <ac:spMkLst>
            <pc:docMk/>
            <pc:sldMk cId="0" sldId="313"/>
            <ac:spMk id="109570" creationId="{E8BF62B7-0693-9162-BBA4-26AC7714CDC8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314"/>
        </pc:sldMkLst>
        <pc:spChg chg="mod">
          <ac:chgData name="PAUL BAILEY" userId="fa8b635c1b96620b" providerId="LiveId" clId="{2777D327-7E70-4D8A-AD7F-5326F2F0A6F5}" dt="2023-04-30T17:35:24.785" v="1418" actId="27636"/>
          <ac:spMkLst>
            <pc:docMk/>
            <pc:sldMk cId="0" sldId="314"/>
            <ac:spMk id="115714" creationId="{C01DE958-0237-131D-C051-A2AC7FB305F0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315"/>
        </pc:sldMkLst>
        <pc:spChg chg="mod">
          <ac:chgData name="PAUL BAILEY" userId="fa8b635c1b96620b" providerId="LiveId" clId="{2777D327-7E70-4D8A-AD7F-5326F2F0A6F5}" dt="2023-04-30T17:35:24.795" v="1419" actId="27636"/>
          <ac:spMkLst>
            <pc:docMk/>
            <pc:sldMk cId="0" sldId="315"/>
            <ac:spMk id="123908" creationId="{045CD3A8-22E9-9E42-D819-DD81E57B9C8F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316"/>
        </pc:sldMkLst>
        <pc:spChg chg="mod">
          <ac:chgData name="PAUL BAILEY" userId="fa8b635c1b96620b" providerId="LiveId" clId="{2777D327-7E70-4D8A-AD7F-5326F2F0A6F5}" dt="2023-04-30T17:35:24.801" v="1420" actId="27636"/>
          <ac:spMkLst>
            <pc:docMk/>
            <pc:sldMk cId="0" sldId="316"/>
            <ac:spMk id="118787" creationId="{219636B9-2738-8B56-D77F-4F96375294E9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317"/>
        </pc:sldMkLst>
        <pc:spChg chg="mod">
          <ac:chgData name="PAUL BAILEY" userId="fa8b635c1b96620b" providerId="LiveId" clId="{2777D327-7E70-4D8A-AD7F-5326F2F0A6F5}" dt="2023-04-30T17:35:24.801" v="1421" actId="27636"/>
          <ac:spMkLst>
            <pc:docMk/>
            <pc:sldMk cId="0" sldId="317"/>
            <ac:spMk id="112642" creationId="{2E6DD81F-1FC6-329A-E1C4-5BEE42F30CB8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318"/>
        </pc:sldMkLst>
        <pc:spChg chg="mod">
          <ac:chgData name="PAUL BAILEY" userId="fa8b635c1b96620b" providerId="LiveId" clId="{2777D327-7E70-4D8A-AD7F-5326F2F0A6F5}" dt="2023-04-30T17:35:24.801" v="1422" actId="27636"/>
          <ac:spMkLst>
            <pc:docMk/>
            <pc:sldMk cId="0" sldId="318"/>
            <ac:spMk id="116738" creationId="{F53F7D43-1C23-51F1-B240-3CBAC25739E1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319"/>
        </pc:sldMkLst>
        <pc:spChg chg="mod">
          <ac:chgData name="PAUL BAILEY" userId="fa8b635c1b96620b" providerId="LiveId" clId="{2777D327-7E70-4D8A-AD7F-5326F2F0A6F5}" dt="2023-04-30T17:35:24.816" v="1423" actId="27636"/>
          <ac:spMkLst>
            <pc:docMk/>
            <pc:sldMk cId="0" sldId="319"/>
            <ac:spMk id="124932" creationId="{F9516918-3E2A-91C4-1D8E-039D3DBE8A23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320"/>
        </pc:sldMkLst>
        <pc:spChg chg="mod">
          <ac:chgData name="PAUL BAILEY" userId="fa8b635c1b96620b" providerId="LiveId" clId="{2777D327-7E70-4D8A-AD7F-5326F2F0A6F5}" dt="2023-04-30T17:35:24.816" v="1424" actId="27636"/>
          <ac:spMkLst>
            <pc:docMk/>
            <pc:sldMk cId="0" sldId="320"/>
            <ac:spMk id="120835" creationId="{B7C94A82-76CC-0AE4-EB3A-B0B774F13AB5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321"/>
        </pc:sldMkLst>
        <pc:spChg chg="mod">
          <ac:chgData name="PAUL BAILEY" userId="fa8b635c1b96620b" providerId="LiveId" clId="{2777D327-7E70-4D8A-AD7F-5326F2F0A6F5}" dt="2023-04-30T17:36:12.747" v="1425" actId="27636"/>
          <ac:spMkLst>
            <pc:docMk/>
            <pc:sldMk cId="0" sldId="321"/>
            <ac:spMk id="2053" creationId="{4F46A9A9-E932-80CE-C603-83C85BCA4402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322"/>
        </pc:sldMkLst>
        <pc:spChg chg="mod">
          <ac:chgData name="PAUL BAILEY" userId="fa8b635c1b96620b" providerId="LiveId" clId="{2777D327-7E70-4D8A-AD7F-5326F2F0A6F5}" dt="2023-04-30T17:36:12.826" v="1426" actId="27636"/>
          <ac:spMkLst>
            <pc:docMk/>
            <pc:sldMk cId="0" sldId="322"/>
            <ac:spMk id="4098" creationId="{66DF24F5-AB04-50FE-86FB-4F0345E43193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323"/>
        </pc:sldMkLst>
        <pc:spChg chg="mod">
          <ac:chgData name="PAUL BAILEY" userId="fa8b635c1b96620b" providerId="LiveId" clId="{2777D327-7E70-4D8A-AD7F-5326F2F0A6F5}" dt="2023-04-30T17:36:12.826" v="1427" actId="27636"/>
          <ac:spMkLst>
            <pc:docMk/>
            <pc:sldMk cId="0" sldId="323"/>
            <ac:spMk id="24578" creationId="{741114C2-F136-EA38-FEC5-2BED57F93658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324"/>
        </pc:sldMkLst>
        <pc:spChg chg="mod">
          <ac:chgData name="PAUL BAILEY" userId="fa8b635c1b96620b" providerId="LiveId" clId="{2777D327-7E70-4D8A-AD7F-5326F2F0A6F5}" dt="2023-04-30T17:36:12.826" v="1428" actId="27636"/>
          <ac:spMkLst>
            <pc:docMk/>
            <pc:sldMk cId="0" sldId="324"/>
            <ac:spMk id="25602" creationId="{FBDC9A09-78C8-271D-75ED-062B2FA6D815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325"/>
        </pc:sldMkLst>
        <pc:spChg chg="mod">
          <ac:chgData name="PAUL BAILEY" userId="fa8b635c1b96620b" providerId="LiveId" clId="{2777D327-7E70-4D8A-AD7F-5326F2F0A6F5}" dt="2023-04-30T17:36:12.841" v="1429" actId="27636"/>
          <ac:spMkLst>
            <pc:docMk/>
            <pc:sldMk cId="0" sldId="325"/>
            <ac:spMk id="7170" creationId="{F8F4A812-BFD7-E67E-EE25-2AD03AB6A8A3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326"/>
        </pc:sldMkLst>
        <pc:spChg chg="mod">
          <ac:chgData name="PAUL BAILEY" userId="fa8b635c1b96620b" providerId="LiveId" clId="{2777D327-7E70-4D8A-AD7F-5326F2F0A6F5}" dt="2023-04-30T17:36:12.841" v="1430" actId="27636"/>
          <ac:spMkLst>
            <pc:docMk/>
            <pc:sldMk cId="0" sldId="326"/>
            <ac:spMk id="26626" creationId="{412D68C6-0E74-88CD-FB15-C7F0BF1C7378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327"/>
        </pc:sldMkLst>
        <pc:spChg chg="mod">
          <ac:chgData name="PAUL BAILEY" userId="fa8b635c1b96620b" providerId="LiveId" clId="{2777D327-7E70-4D8A-AD7F-5326F2F0A6F5}" dt="2023-04-30T17:36:12.857" v="1431" actId="27636"/>
          <ac:spMkLst>
            <pc:docMk/>
            <pc:sldMk cId="0" sldId="327"/>
            <ac:spMk id="27650" creationId="{460EEB61-DAFA-91F2-4D0C-6E7789535043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328"/>
        </pc:sldMkLst>
        <pc:spChg chg="mod">
          <ac:chgData name="PAUL BAILEY" userId="fa8b635c1b96620b" providerId="LiveId" clId="{2777D327-7E70-4D8A-AD7F-5326F2F0A6F5}" dt="2023-04-30T17:36:12.857" v="1432" actId="27636"/>
          <ac:spMkLst>
            <pc:docMk/>
            <pc:sldMk cId="0" sldId="328"/>
            <ac:spMk id="28674" creationId="{9E82A87B-D04C-51FF-ED29-07752B900266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329"/>
        </pc:sldMkLst>
        <pc:spChg chg="mod">
          <ac:chgData name="PAUL BAILEY" userId="fa8b635c1b96620b" providerId="LiveId" clId="{2777D327-7E70-4D8A-AD7F-5326F2F0A6F5}" dt="2023-04-30T17:36:12.857" v="1433" actId="27636"/>
          <ac:spMkLst>
            <pc:docMk/>
            <pc:sldMk cId="0" sldId="329"/>
            <ac:spMk id="11266" creationId="{458620B5-D2D2-8F24-A6DA-6108713EA86C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330"/>
        </pc:sldMkLst>
        <pc:spChg chg="mod">
          <ac:chgData name="PAUL BAILEY" userId="fa8b635c1b96620b" providerId="LiveId" clId="{2777D327-7E70-4D8A-AD7F-5326F2F0A6F5}" dt="2023-04-30T17:36:12.857" v="1434" actId="27636"/>
          <ac:spMkLst>
            <pc:docMk/>
            <pc:sldMk cId="0" sldId="330"/>
            <ac:spMk id="29698" creationId="{2ED97FF1-0291-1A56-EA77-EFCF1DC6FB4B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331"/>
        </pc:sldMkLst>
        <pc:spChg chg="mod">
          <ac:chgData name="PAUL BAILEY" userId="fa8b635c1b96620b" providerId="LiveId" clId="{2777D327-7E70-4D8A-AD7F-5326F2F0A6F5}" dt="2023-04-30T17:36:12.857" v="1435" actId="27636"/>
          <ac:spMkLst>
            <pc:docMk/>
            <pc:sldMk cId="0" sldId="331"/>
            <ac:spMk id="30722" creationId="{96960752-D0D2-7BCF-1897-4A2DF79B115D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332"/>
        </pc:sldMkLst>
        <pc:spChg chg="mod">
          <ac:chgData name="PAUL BAILEY" userId="fa8b635c1b96620b" providerId="LiveId" clId="{2777D327-7E70-4D8A-AD7F-5326F2F0A6F5}" dt="2023-04-30T17:36:12.873" v="1436" actId="27636"/>
          <ac:spMkLst>
            <pc:docMk/>
            <pc:sldMk cId="0" sldId="332"/>
            <ac:spMk id="31746" creationId="{5757AEB9-B894-A8BE-59FC-33F236588843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333"/>
        </pc:sldMkLst>
        <pc:spChg chg="mod">
          <ac:chgData name="PAUL BAILEY" userId="fa8b635c1b96620b" providerId="LiveId" clId="{2777D327-7E70-4D8A-AD7F-5326F2F0A6F5}" dt="2023-04-30T17:36:12.873" v="1437" actId="27636"/>
          <ac:spMkLst>
            <pc:docMk/>
            <pc:sldMk cId="0" sldId="333"/>
            <ac:spMk id="15362" creationId="{F1F76CC8-EAA3-F388-8E56-6AE1A306A6BC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334"/>
        </pc:sldMkLst>
        <pc:spChg chg="mod">
          <ac:chgData name="PAUL BAILEY" userId="fa8b635c1b96620b" providerId="LiveId" clId="{2777D327-7E70-4D8A-AD7F-5326F2F0A6F5}" dt="2023-04-30T17:36:12.873" v="1438" actId="27636"/>
          <ac:spMkLst>
            <pc:docMk/>
            <pc:sldMk cId="0" sldId="334"/>
            <ac:spMk id="32770" creationId="{37A5AA39-9E2C-75C4-C458-AD0323976225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335"/>
        </pc:sldMkLst>
        <pc:spChg chg="mod">
          <ac:chgData name="PAUL BAILEY" userId="fa8b635c1b96620b" providerId="LiveId" clId="{2777D327-7E70-4D8A-AD7F-5326F2F0A6F5}" dt="2023-04-30T17:36:12.888" v="1439" actId="27636"/>
          <ac:spMkLst>
            <pc:docMk/>
            <pc:sldMk cId="0" sldId="335"/>
            <ac:spMk id="33794" creationId="{FE433FF5-5B81-7B2C-DDB9-D27C220BB2A1}"/>
          </ac:spMkLst>
        </pc:spChg>
      </pc:sldChg>
      <pc:sldChg chg="modSp del mod">
        <pc:chgData name="PAUL BAILEY" userId="fa8b635c1b96620b" providerId="LiveId" clId="{2777D327-7E70-4D8A-AD7F-5326F2F0A6F5}" dt="2023-05-22T15:45:17.524" v="1451" actId="2696"/>
        <pc:sldMkLst>
          <pc:docMk/>
          <pc:sldMk cId="0" sldId="336"/>
        </pc:sldMkLst>
        <pc:spChg chg="mod">
          <ac:chgData name="PAUL BAILEY" userId="fa8b635c1b96620b" providerId="LiveId" clId="{2777D327-7E70-4D8A-AD7F-5326F2F0A6F5}" dt="2023-04-30T17:36:12.888" v="1440" actId="27636"/>
          <ac:spMkLst>
            <pc:docMk/>
            <pc:sldMk cId="0" sldId="336"/>
            <ac:spMk id="34818" creationId="{319E9110-7FF6-5EB5-4962-BD3381FD3C49}"/>
          </ac:spMkLst>
        </pc:spChg>
      </pc:sldChg>
      <pc:sldChg chg="modSp del mod">
        <pc:chgData name="PAUL BAILEY" userId="fa8b635c1b96620b" providerId="LiveId" clId="{2777D327-7E70-4D8A-AD7F-5326F2F0A6F5}" dt="2023-05-22T15:45:31.441" v="1452" actId="2696"/>
        <pc:sldMkLst>
          <pc:docMk/>
          <pc:sldMk cId="0" sldId="337"/>
        </pc:sldMkLst>
        <pc:spChg chg="mod">
          <ac:chgData name="PAUL BAILEY" userId="fa8b635c1b96620b" providerId="LiveId" clId="{2777D327-7E70-4D8A-AD7F-5326F2F0A6F5}" dt="2023-04-30T17:37:12.540" v="1441" actId="27636"/>
          <ac:spMkLst>
            <pc:docMk/>
            <pc:sldMk cId="0" sldId="337"/>
            <ac:spMk id="2053" creationId="{AE66CE99-4E5D-DAEE-184A-354AC7EE2E46}"/>
          </ac:spMkLst>
        </pc:spChg>
      </pc:sldChg>
      <pc:sldChg chg="modSp del mod">
        <pc:chgData name="PAUL BAILEY" userId="fa8b635c1b96620b" providerId="LiveId" clId="{2777D327-7E70-4D8A-AD7F-5326F2F0A6F5}" dt="2023-05-22T15:45:31.441" v="1452" actId="2696"/>
        <pc:sldMkLst>
          <pc:docMk/>
          <pc:sldMk cId="0" sldId="338"/>
        </pc:sldMkLst>
        <pc:spChg chg="mod">
          <ac:chgData name="PAUL BAILEY" userId="fa8b635c1b96620b" providerId="LiveId" clId="{2777D327-7E70-4D8A-AD7F-5326F2F0A6F5}" dt="2023-04-30T17:37:12.588" v="1442" actId="27636"/>
          <ac:spMkLst>
            <pc:docMk/>
            <pc:sldMk cId="0" sldId="338"/>
            <ac:spMk id="12292" creationId="{F7BB914C-FD87-56CB-42A7-6BFC93F94894}"/>
          </ac:spMkLst>
        </pc:spChg>
      </pc:sldChg>
      <pc:sldChg chg="modSp del mod">
        <pc:chgData name="PAUL BAILEY" userId="fa8b635c1b96620b" providerId="LiveId" clId="{2777D327-7E70-4D8A-AD7F-5326F2F0A6F5}" dt="2023-05-22T15:45:31.441" v="1452" actId="2696"/>
        <pc:sldMkLst>
          <pc:docMk/>
          <pc:sldMk cId="0" sldId="339"/>
        </pc:sldMkLst>
        <pc:spChg chg="mod">
          <ac:chgData name="PAUL BAILEY" userId="fa8b635c1b96620b" providerId="LiveId" clId="{2777D327-7E70-4D8A-AD7F-5326F2F0A6F5}" dt="2023-04-30T17:37:12.603" v="1443" actId="27636"/>
          <ac:spMkLst>
            <pc:docMk/>
            <pc:sldMk cId="0" sldId="339"/>
            <ac:spMk id="4098" creationId="{7B8C69E5-8CBD-573D-E702-8497A203E5F7}"/>
          </ac:spMkLst>
        </pc:spChg>
      </pc:sldChg>
      <pc:sldChg chg="modSp del mod">
        <pc:chgData name="PAUL BAILEY" userId="fa8b635c1b96620b" providerId="LiveId" clId="{2777D327-7E70-4D8A-AD7F-5326F2F0A6F5}" dt="2023-05-22T15:45:31.441" v="1452" actId="2696"/>
        <pc:sldMkLst>
          <pc:docMk/>
          <pc:sldMk cId="0" sldId="340"/>
        </pc:sldMkLst>
        <pc:spChg chg="mod">
          <ac:chgData name="PAUL BAILEY" userId="fa8b635c1b96620b" providerId="LiveId" clId="{2777D327-7E70-4D8A-AD7F-5326F2F0A6F5}" dt="2023-04-30T17:37:12.603" v="1444" actId="27636"/>
          <ac:spMkLst>
            <pc:docMk/>
            <pc:sldMk cId="0" sldId="340"/>
            <ac:spMk id="16388" creationId="{AC7233F8-E33C-5AB3-ED14-7B5672A3FA0E}"/>
          </ac:spMkLst>
        </pc:spChg>
      </pc:sldChg>
      <pc:sldChg chg="modSp del mod">
        <pc:chgData name="PAUL BAILEY" userId="fa8b635c1b96620b" providerId="LiveId" clId="{2777D327-7E70-4D8A-AD7F-5326F2F0A6F5}" dt="2023-05-22T15:45:31.441" v="1452" actId="2696"/>
        <pc:sldMkLst>
          <pc:docMk/>
          <pc:sldMk cId="0" sldId="341"/>
        </pc:sldMkLst>
        <pc:spChg chg="mod">
          <ac:chgData name="PAUL BAILEY" userId="fa8b635c1b96620b" providerId="LiveId" clId="{2777D327-7E70-4D8A-AD7F-5326F2F0A6F5}" dt="2023-04-30T17:37:12.603" v="1445" actId="27636"/>
          <ac:spMkLst>
            <pc:docMk/>
            <pc:sldMk cId="0" sldId="341"/>
            <ac:spMk id="6146" creationId="{236C9A41-D9C0-B0A1-31A0-132BFA9DE4A7}"/>
          </ac:spMkLst>
        </pc:spChg>
      </pc:sldChg>
      <pc:sldChg chg="modSp del mod">
        <pc:chgData name="PAUL BAILEY" userId="fa8b635c1b96620b" providerId="LiveId" clId="{2777D327-7E70-4D8A-AD7F-5326F2F0A6F5}" dt="2023-05-22T15:45:31.441" v="1452" actId="2696"/>
        <pc:sldMkLst>
          <pc:docMk/>
          <pc:sldMk cId="0" sldId="342"/>
        </pc:sldMkLst>
        <pc:spChg chg="mod">
          <ac:chgData name="PAUL BAILEY" userId="fa8b635c1b96620b" providerId="LiveId" clId="{2777D327-7E70-4D8A-AD7F-5326F2F0A6F5}" dt="2023-04-30T17:37:12.619" v="1446" actId="27636"/>
          <ac:spMkLst>
            <pc:docMk/>
            <pc:sldMk cId="0" sldId="342"/>
            <ac:spMk id="17412" creationId="{9C3ACBB0-A342-4C8C-C3DB-F0CEFBC327C1}"/>
          </ac:spMkLst>
        </pc:spChg>
      </pc:sldChg>
      <pc:sldChg chg="modSp del mod">
        <pc:chgData name="PAUL BAILEY" userId="fa8b635c1b96620b" providerId="LiveId" clId="{2777D327-7E70-4D8A-AD7F-5326F2F0A6F5}" dt="2023-05-22T15:45:31.441" v="1452" actId="2696"/>
        <pc:sldMkLst>
          <pc:docMk/>
          <pc:sldMk cId="0" sldId="343"/>
        </pc:sldMkLst>
        <pc:spChg chg="mod">
          <ac:chgData name="PAUL BAILEY" userId="fa8b635c1b96620b" providerId="LiveId" clId="{2777D327-7E70-4D8A-AD7F-5326F2F0A6F5}" dt="2023-04-30T17:37:12.619" v="1447" actId="27636"/>
          <ac:spMkLst>
            <pc:docMk/>
            <pc:sldMk cId="0" sldId="343"/>
            <ac:spMk id="8194" creationId="{6D4E0427-0B9C-9619-29D2-6CF1549D2078}"/>
          </ac:spMkLst>
        </pc:spChg>
      </pc:sldChg>
      <pc:sldChg chg="modSp del mod">
        <pc:chgData name="PAUL BAILEY" userId="fa8b635c1b96620b" providerId="LiveId" clId="{2777D327-7E70-4D8A-AD7F-5326F2F0A6F5}" dt="2023-05-22T15:45:31.441" v="1452" actId="2696"/>
        <pc:sldMkLst>
          <pc:docMk/>
          <pc:sldMk cId="0" sldId="344"/>
        </pc:sldMkLst>
        <pc:spChg chg="mod">
          <ac:chgData name="PAUL BAILEY" userId="fa8b635c1b96620b" providerId="LiveId" clId="{2777D327-7E70-4D8A-AD7F-5326F2F0A6F5}" dt="2023-04-30T17:37:12.619" v="1448" actId="27636"/>
          <ac:spMkLst>
            <pc:docMk/>
            <pc:sldMk cId="0" sldId="344"/>
            <ac:spMk id="18436" creationId="{5BDBA1A4-07BF-A517-482E-75479AE5A71B}"/>
          </ac:spMkLst>
        </pc:spChg>
      </pc:sldChg>
      <pc:sldChg chg="modSp del mod">
        <pc:chgData name="PAUL BAILEY" userId="fa8b635c1b96620b" providerId="LiveId" clId="{2777D327-7E70-4D8A-AD7F-5326F2F0A6F5}" dt="2023-05-22T15:45:31.441" v="1452" actId="2696"/>
        <pc:sldMkLst>
          <pc:docMk/>
          <pc:sldMk cId="0" sldId="345"/>
        </pc:sldMkLst>
        <pc:spChg chg="mod">
          <ac:chgData name="PAUL BAILEY" userId="fa8b635c1b96620b" providerId="LiveId" clId="{2777D327-7E70-4D8A-AD7F-5326F2F0A6F5}" dt="2023-04-30T17:37:12.619" v="1449" actId="27636"/>
          <ac:spMkLst>
            <pc:docMk/>
            <pc:sldMk cId="0" sldId="345"/>
            <ac:spMk id="10242" creationId="{0406E2A7-4B4B-8CB3-01A9-58735A9FBB64}"/>
          </ac:spMkLst>
        </pc:spChg>
      </pc:sldChg>
      <pc:sldChg chg="modSp del mod">
        <pc:chgData name="PAUL BAILEY" userId="fa8b635c1b96620b" providerId="LiveId" clId="{2777D327-7E70-4D8A-AD7F-5326F2F0A6F5}" dt="2023-05-22T15:45:31.441" v="1452" actId="2696"/>
        <pc:sldMkLst>
          <pc:docMk/>
          <pc:sldMk cId="0" sldId="346"/>
        </pc:sldMkLst>
        <pc:spChg chg="mod">
          <ac:chgData name="PAUL BAILEY" userId="fa8b635c1b96620b" providerId="LiveId" clId="{2777D327-7E70-4D8A-AD7F-5326F2F0A6F5}" dt="2023-04-30T17:37:12.634" v="1450" actId="27636"/>
          <ac:spMkLst>
            <pc:docMk/>
            <pc:sldMk cId="0" sldId="346"/>
            <ac:spMk id="19460" creationId="{FEB5586C-FB4C-97F8-75D2-BB93A274C97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9C0AE-E1C6-4B7C-6D30-709D3DA9D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BC0C4A-11D3-D538-C87C-ACE15FCB2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90B83-C7D2-34DB-37DC-1A8289944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A492-BED6-4A8A-8C52-33A34EB6650F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C6C8E-F0F5-180C-6FEC-742232E3B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186B4-CEBF-487B-05FA-C102149A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928C-C296-4905-B3D1-2CBB370A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D0158-A089-4812-7314-3DB5681AD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32DAE-0946-BEA8-9927-29DA5E57C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D488C-03B5-E7E9-4F6E-FE7DAE4CF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A492-BED6-4A8A-8C52-33A34EB6650F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C3706-382D-93BA-26BA-B9BDC2883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45F2D-9503-F27A-849A-6CC50CFD5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928C-C296-4905-B3D1-2CBB370A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B68F14-48D8-DB7F-B20B-B33BD63AAE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601D76-8B3F-5EC3-FC65-40E3C98D3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88F51-0C7C-55B6-EE8A-D639D7C93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A492-BED6-4A8A-8C52-33A34EB6650F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B9F9F-F5A4-6FEA-61B9-678651932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8D02A-AB83-C1E1-C3A5-D3AEFA727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928C-C296-4905-B3D1-2CBB370A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1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BC4C6-535B-DA0A-37CC-847EA3CAC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47576-2C17-F006-05D0-331F10462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49ABF-892E-8C13-95F1-0BC302832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A492-BED6-4A8A-8C52-33A34EB6650F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DDB0B-5B3E-B26F-7F5D-D67448C66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19C50-951E-5548-FA52-D04E1137D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928C-C296-4905-B3D1-2CBB370A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2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F0969-4146-2B9D-7D5F-BFC3909F3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E4939-646E-03B3-8318-7EBAC6339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D17D4-FABE-2B45-B42C-3735CE12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A492-BED6-4A8A-8C52-33A34EB6650F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7F400-FDEA-178E-B253-63412C72B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67960-A23A-9E1C-26A1-C10DB14B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928C-C296-4905-B3D1-2CBB370A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0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93E42-A659-60CE-7BDB-350004D53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2A019-D7D5-CCC5-305F-D559F300DD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2A8E07-D7F1-E1A7-F9ED-4AC68AF7A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2097F-DC22-B7BD-6A11-C9BD1747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A492-BED6-4A8A-8C52-33A34EB6650F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AFA68-0E3B-F1DF-70EF-26654987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39DA8E-C5D5-F8E6-E817-B87F4117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928C-C296-4905-B3D1-2CBB370A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0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A8A64-D793-5A5D-B143-156D8EE52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00C48-C1FA-E14B-5C2B-A74CB70D4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35BAD-19C1-8B9B-40D8-317461182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93772-BEC0-F060-C88D-48C3C6438B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6B244F-0CF6-5D03-2499-13B6B3A82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9CED78-CB56-2A6A-6A3B-25FFD031A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A492-BED6-4A8A-8C52-33A34EB6650F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F385C6-CFE0-F594-5A13-9760C9C1E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29C81C-0BD7-718A-C1EA-BF92E0F7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928C-C296-4905-B3D1-2CBB370A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7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4D7F-CC65-878C-027C-0FA33D28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96A91-611A-08CD-7EC6-5A3D8A7E1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A492-BED6-4A8A-8C52-33A34EB6650F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5BDF1F-B246-02A5-E3FC-565AA6B4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F384D6-9936-8695-5749-BA59995A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928C-C296-4905-B3D1-2CBB370A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7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43BA0F-BEFB-FA87-D319-22E7AA4B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A492-BED6-4A8A-8C52-33A34EB6650F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E7C74F-948E-7359-D158-FD93C5E8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36729-0950-7B4B-281D-C741670EF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928C-C296-4905-B3D1-2CBB370A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2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13E96-6762-E3CE-4EC2-F264A7485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1EFDF-E3AB-779C-EF1A-E48075476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7A3594-A8EF-BA07-2617-0A97906AA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0E12A-2136-A3AA-F821-E347D034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A492-BED6-4A8A-8C52-33A34EB6650F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324F61-144E-2D72-7362-F2B33F7C0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11A1E-64B5-C269-99C2-128CC170E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928C-C296-4905-B3D1-2CBB370A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8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25BBA-707C-3A11-992A-ABACC4B32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EA1979-27AF-5BB6-D263-5EA8A3F770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169368-09F9-1DFE-EE64-9831C81F1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8E48A-4DD9-7301-103E-B0F21D93A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A492-BED6-4A8A-8C52-33A34EB6650F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81A09-9D92-28EF-1F6F-3ADBB8EC5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58364-C7B9-0180-9317-AAD86AE6F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928C-C296-4905-B3D1-2CBB370A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8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82B64F-5D59-4C22-12F3-3B1B564AA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4353A-A6A1-E51D-FB82-986E46C2D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2BD54-9A60-CF09-2706-9C19245C90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BA492-BED6-4A8A-8C52-33A34EB6650F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7FCEB-038A-1614-26F8-B045952E1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5C3F2-FF47-5D94-AC47-C7441F81C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B928C-C296-4905-B3D1-2CBB370A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4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2E1520B-2BA7-C0E0-A380-CC90FA6246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918" b="17078"/>
          <a:stretch/>
        </p:blipFill>
        <p:spPr>
          <a:xfrm>
            <a:off x="0" y="0"/>
            <a:ext cx="12192000" cy="551046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2B382E7-C89D-5B48-3766-E11AE0BFF781}"/>
              </a:ext>
            </a:extLst>
          </p:cNvPr>
          <p:cNvSpPr txBox="1">
            <a:spLocks/>
          </p:cNvSpPr>
          <p:nvPr/>
        </p:nvSpPr>
        <p:spPr>
          <a:xfrm>
            <a:off x="1062226" y="5084416"/>
            <a:ext cx="10058400" cy="9745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rgbClr val="FFFFFF"/>
                </a:solidFill>
                <a:latin typeface="Britannic Bold" panose="020B0903060703020204" pitchFamily="34" charset="0"/>
              </a:rPr>
              <a:t>Endure Hardship for Christ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9773DB3-657B-181E-6CF0-5E7AED195BD2}"/>
              </a:ext>
            </a:extLst>
          </p:cNvPr>
          <p:cNvSpPr txBox="1">
            <a:spLocks/>
          </p:cNvSpPr>
          <p:nvPr/>
        </p:nvSpPr>
        <p:spPr>
          <a:xfrm>
            <a:off x="1071374" y="5837464"/>
            <a:ext cx="10058400" cy="651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solidFill>
                  <a:srgbClr val="FFFFFF"/>
                </a:solidFill>
                <a:latin typeface="Georgia" panose="02040502050405020303" pitchFamily="18" charset="0"/>
              </a:rPr>
              <a:t>2 Timothy 2:1-13</a:t>
            </a:r>
          </a:p>
        </p:txBody>
      </p:sp>
    </p:spTree>
    <p:extLst>
      <p:ext uri="{BB962C8B-B14F-4D97-AF65-F5344CB8AC3E}">
        <p14:creationId xmlns:p14="http://schemas.microsoft.com/office/powerpoint/2010/main" val="1825040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outdoor, clouds, day&#10;&#10;Description automatically generated">
            <a:extLst>
              <a:ext uri="{FF2B5EF4-FFF2-40B4-BE49-F238E27FC236}">
                <a16:creationId xmlns:a16="http://schemas.microsoft.com/office/drawing/2014/main" id="{4973FF05-5A2B-C857-3F13-5B3EB05303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" t="33379" r="-505" b="11005"/>
          <a:stretch/>
        </p:blipFill>
        <p:spPr>
          <a:xfrm>
            <a:off x="0" y="0"/>
            <a:ext cx="12213137" cy="6858000"/>
          </a:xfrm>
          <a:prstGeom prst="rect">
            <a:avLst/>
          </a:prstGeom>
        </p:spPr>
      </p:pic>
      <p:pic>
        <p:nvPicPr>
          <p:cNvPr id="5" name="Picture 4" descr="A person in a uniform holding an object&#10;&#10;Description automatically generated with low confidence">
            <a:extLst>
              <a:ext uri="{FF2B5EF4-FFF2-40B4-BE49-F238E27FC236}">
                <a16:creationId xmlns:a16="http://schemas.microsoft.com/office/drawing/2014/main" id="{B3280A9F-DABC-5048-4D26-41F7C4005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9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7C6D83B-3146-E9EA-ED02-7A9C38EC0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5" b="-2"/>
          <a:stretch/>
        </p:blipFill>
        <p:spPr>
          <a:xfrm>
            <a:off x="3523488" y="1424432"/>
            <a:ext cx="8668512" cy="54518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8F0E7A-0A0B-768A-A4FF-1047C659ABDD}"/>
              </a:ext>
            </a:extLst>
          </p:cNvPr>
          <p:cNvSpPr/>
          <p:nvPr/>
        </p:nvSpPr>
        <p:spPr>
          <a:xfrm>
            <a:off x="0" y="0"/>
            <a:ext cx="518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8B9204-DD36-87D3-3129-FE4E7F416B81}"/>
              </a:ext>
            </a:extLst>
          </p:cNvPr>
          <p:cNvSpPr/>
          <p:nvPr/>
        </p:nvSpPr>
        <p:spPr>
          <a:xfrm>
            <a:off x="4307838" y="18288"/>
            <a:ext cx="7884159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002BA-41DC-C8E3-AE78-7D1CB5557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220" y="461963"/>
            <a:ext cx="6532419" cy="962469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latin typeface="Britannic Bold" panose="020B0903060703020204" pitchFamily="34" charset="0"/>
              </a:rPr>
              <a:t>Be Prepared for Hardships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E13CD-1480-C700-C2BF-7DB34E2DE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9716" y="1886395"/>
            <a:ext cx="10467708" cy="3835703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C000"/>
                </a:solidFill>
                <a:latin typeface="Georgia" panose="02040502050405020303" pitchFamily="18" charset="0"/>
              </a:rPr>
              <a:t>2:3-6 </a:t>
            </a:r>
            <a:r>
              <a:rPr lang="en-US" sz="4000" baseline="30000" dirty="0"/>
              <a:t>5 </a:t>
            </a:r>
            <a:r>
              <a:rPr lang="en-US" sz="4000" dirty="0"/>
              <a:t>And also if anyone competes in athletics, he is not crowned unless he competes according to the rules. </a:t>
            </a:r>
            <a:endParaRPr lang="en-US" sz="4000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13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C470C799-22BA-3AC2-08DB-42D4F2765D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69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95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7C6D83B-3146-E9EA-ED02-7A9C38EC0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5" b="-2"/>
          <a:stretch/>
        </p:blipFill>
        <p:spPr>
          <a:xfrm>
            <a:off x="3523488" y="1424432"/>
            <a:ext cx="8668512" cy="54518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8F0E7A-0A0B-768A-A4FF-1047C659ABDD}"/>
              </a:ext>
            </a:extLst>
          </p:cNvPr>
          <p:cNvSpPr/>
          <p:nvPr/>
        </p:nvSpPr>
        <p:spPr>
          <a:xfrm>
            <a:off x="0" y="0"/>
            <a:ext cx="518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8B9204-DD36-87D3-3129-FE4E7F416B81}"/>
              </a:ext>
            </a:extLst>
          </p:cNvPr>
          <p:cNvSpPr/>
          <p:nvPr/>
        </p:nvSpPr>
        <p:spPr>
          <a:xfrm>
            <a:off x="4307838" y="18288"/>
            <a:ext cx="7884159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002BA-41DC-C8E3-AE78-7D1CB5557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220" y="461963"/>
            <a:ext cx="6532419" cy="962469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latin typeface="Britannic Bold" panose="020B0903060703020204" pitchFamily="34" charset="0"/>
              </a:rPr>
              <a:t>Be Prepared for Hardships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E13CD-1480-C700-C2BF-7DB34E2DE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110" y="2004728"/>
            <a:ext cx="10118792" cy="3835703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C000"/>
                </a:solidFill>
                <a:latin typeface="Georgia" panose="02040502050405020303" pitchFamily="18" charset="0"/>
              </a:rPr>
              <a:t>2:3-6 </a:t>
            </a:r>
            <a:r>
              <a:rPr lang="en-US" sz="3800" baseline="30000" dirty="0"/>
              <a:t>6 </a:t>
            </a:r>
            <a:r>
              <a:rPr lang="en-US" sz="3800" dirty="0"/>
              <a:t>The hardworking farmer must be first to partake of the crops. </a:t>
            </a:r>
            <a:r>
              <a:rPr lang="en-US" sz="3800" baseline="30000" dirty="0"/>
              <a:t>7 </a:t>
            </a:r>
            <a:r>
              <a:rPr lang="en-US" sz="3800" dirty="0"/>
              <a:t>Consider what I say, and may the Lord give you understanding in all things.</a:t>
            </a:r>
            <a:endParaRPr lang="en-US" sz="3800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02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alking in a field&#10;&#10;Description automatically generated with low confidence">
            <a:extLst>
              <a:ext uri="{FF2B5EF4-FFF2-40B4-BE49-F238E27FC236}">
                <a16:creationId xmlns:a16="http://schemas.microsoft.com/office/drawing/2014/main" id="{2930E1F5-1E6F-DFED-3403-3795510F3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46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7C6D83B-3146-E9EA-ED02-7A9C38EC0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5" b="-2"/>
          <a:stretch/>
        </p:blipFill>
        <p:spPr>
          <a:xfrm>
            <a:off x="3523488" y="1424432"/>
            <a:ext cx="8668512" cy="54518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8F0E7A-0A0B-768A-A4FF-1047C659ABDD}"/>
              </a:ext>
            </a:extLst>
          </p:cNvPr>
          <p:cNvSpPr/>
          <p:nvPr/>
        </p:nvSpPr>
        <p:spPr>
          <a:xfrm>
            <a:off x="0" y="0"/>
            <a:ext cx="518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8B9204-DD36-87D3-3129-FE4E7F416B81}"/>
              </a:ext>
            </a:extLst>
          </p:cNvPr>
          <p:cNvSpPr/>
          <p:nvPr/>
        </p:nvSpPr>
        <p:spPr>
          <a:xfrm>
            <a:off x="4307838" y="18288"/>
            <a:ext cx="7884159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002BA-41DC-C8E3-AE78-7D1CB5557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79" y="423688"/>
            <a:ext cx="6896461" cy="1147049"/>
          </a:xfrm>
        </p:spPr>
        <p:txBody>
          <a:bodyPr anchor="ctr">
            <a:noAutofit/>
          </a:bodyPr>
          <a:lstStyle/>
          <a:p>
            <a:pPr algn="l"/>
            <a:r>
              <a:rPr lang="en-US" sz="4000" dirty="0">
                <a:latin typeface="Britannic Bold" panose="020B0903060703020204" pitchFamily="34" charset="0"/>
              </a:rPr>
              <a:t>God Will Reward Endurance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E13CD-1480-C700-C2BF-7DB34E2DE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9" y="2245360"/>
            <a:ext cx="11045224" cy="3835703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C000"/>
                </a:solidFill>
                <a:latin typeface="Georgia" panose="02040502050405020303" pitchFamily="18" charset="0"/>
              </a:rPr>
              <a:t>2:8-10</a:t>
            </a:r>
            <a:r>
              <a:rPr lang="en-US" sz="3600" dirty="0">
                <a:latin typeface="Georgia" panose="02040502050405020303" pitchFamily="18" charset="0"/>
              </a:rPr>
              <a:t> </a:t>
            </a:r>
            <a:r>
              <a:rPr lang="en-US" sz="3700" baseline="30000" dirty="0"/>
              <a:t>8 </a:t>
            </a:r>
            <a:r>
              <a:rPr lang="en-US" sz="3700" dirty="0"/>
              <a:t>Remember that Jesus Christ, of the seed of David, was raised from the dead according to my gospel, </a:t>
            </a:r>
            <a:r>
              <a:rPr lang="en-US" sz="3700" baseline="30000" dirty="0"/>
              <a:t>9 </a:t>
            </a:r>
            <a:r>
              <a:rPr lang="en-US" sz="3700" dirty="0"/>
              <a:t>for which I suffer trouble as an evildoer, </a:t>
            </a:r>
            <a:r>
              <a:rPr lang="en-US" sz="3700" i="1" dirty="0"/>
              <a:t>even</a:t>
            </a:r>
            <a:r>
              <a:rPr lang="en-US" sz="3700" dirty="0"/>
              <a:t> to the point of chains; but the word of God is not chained. </a:t>
            </a:r>
            <a:endParaRPr lang="en-US" sz="37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148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7C6D83B-3146-E9EA-ED02-7A9C38EC0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5" b="-2"/>
          <a:stretch/>
        </p:blipFill>
        <p:spPr>
          <a:xfrm>
            <a:off x="3523488" y="1424432"/>
            <a:ext cx="8668512" cy="54518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8F0E7A-0A0B-768A-A4FF-1047C659ABDD}"/>
              </a:ext>
            </a:extLst>
          </p:cNvPr>
          <p:cNvSpPr/>
          <p:nvPr/>
        </p:nvSpPr>
        <p:spPr>
          <a:xfrm>
            <a:off x="0" y="0"/>
            <a:ext cx="518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8B9204-DD36-87D3-3129-FE4E7F416B81}"/>
              </a:ext>
            </a:extLst>
          </p:cNvPr>
          <p:cNvSpPr/>
          <p:nvPr/>
        </p:nvSpPr>
        <p:spPr>
          <a:xfrm>
            <a:off x="4307838" y="18288"/>
            <a:ext cx="7884159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002BA-41DC-C8E3-AE78-7D1CB5557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220" y="461963"/>
            <a:ext cx="8840410" cy="1341785"/>
          </a:xfrm>
        </p:spPr>
        <p:txBody>
          <a:bodyPr anchor="ctr">
            <a:noAutofit/>
          </a:bodyPr>
          <a:lstStyle/>
          <a:p>
            <a:pPr algn="l"/>
            <a:r>
              <a:rPr lang="en-US" sz="4000" dirty="0">
                <a:latin typeface="Britannic Bold" panose="020B0903060703020204" pitchFamily="34" charset="0"/>
              </a:rPr>
              <a:t>God Will Reward Endurance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E13CD-1480-C700-C2BF-7DB34E2DE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9" y="2245360"/>
            <a:ext cx="11045224" cy="3835703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C000"/>
                </a:solidFill>
                <a:latin typeface="Georgia" panose="02040502050405020303" pitchFamily="18" charset="0"/>
              </a:rPr>
              <a:t>2:8-10</a:t>
            </a:r>
            <a:r>
              <a:rPr lang="en-US" sz="3600" dirty="0">
                <a:latin typeface="Georgia" panose="02040502050405020303" pitchFamily="18" charset="0"/>
              </a:rPr>
              <a:t> </a:t>
            </a:r>
            <a:r>
              <a:rPr lang="en-US" sz="4000" baseline="30000" dirty="0"/>
              <a:t>10 </a:t>
            </a:r>
            <a:r>
              <a:rPr lang="en-US" sz="4000" dirty="0"/>
              <a:t>Therefore I endure all things for the sake of the elect, that they also may obtain the salvation which is in Christ Jesus with eternal glory.</a:t>
            </a:r>
            <a:endParaRPr lang="en-US" sz="4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807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7C6D83B-3146-E9EA-ED02-7A9C38EC0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5" b="-2"/>
          <a:stretch/>
        </p:blipFill>
        <p:spPr>
          <a:xfrm>
            <a:off x="3523488" y="1424432"/>
            <a:ext cx="8668512" cy="54518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8F0E7A-0A0B-768A-A4FF-1047C659ABDD}"/>
              </a:ext>
            </a:extLst>
          </p:cNvPr>
          <p:cNvSpPr/>
          <p:nvPr/>
        </p:nvSpPr>
        <p:spPr>
          <a:xfrm>
            <a:off x="0" y="0"/>
            <a:ext cx="518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8B9204-DD36-87D3-3129-FE4E7F416B81}"/>
              </a:ext>
            </a:extLst>
          </p:cNvPr>
          <p:cNvSpPr/>
          <p:nvPr/>
        </p:nvSpPr>
        <p:spPr>
          <a:xfrm>
            <a:off x="4307838" y="18288"/>
            <a:ext cx="7884159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002BA-41DC-C8E3-AE78-7D1CB5557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220" y="461963"/>
            <a:ext cx="8840410" cy="1341785"/>
          </a:xfrm>
        </p:spPr>
        <p:txBody>
          <a:bodyPr anchor="ctr">
            <a:noAutofit/>
          </a:bodyPr>
          <a:lstStyle/>
          <a:p>
            <a:pPr algn="l"/>
            <a:r>
              <a:rPr lang="en-US" sz="4000" dirty="0">
                <a:latin typeface="Britannic Bold" panose="020B0903060703020204" pitchFamily="34" charset="0"/>
              </a:rPr>
              <a:t>God Will Reward Endurance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E13CD-1480-C700-C2BF-7DB34E2DE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9" y="2245360"/>
            <a:ext cx="11045224" cy="3835703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C000"/>
                </a:solidFill>
                <a:latin typeface="Georgia" panose="02040502050405020303" pitchFamily="18" charset="0"/>
              </a:rPr>
              <a:t>2:8-10</a:t>
            </a:r>
            <a:r>
              <a:rPr lang="en-US" sz="3600" dirty="0">
                <a:latin typeface="Georgia" panose="02040502050405020303" pitchFamily="18" charset="0"/>
              </a:rPr>
              <a:t> </a:t>
            </a:r>
            <a:r>
              <a:rPr lang="en-US" sz="4000" baseline="30000" dirty="0"/>
              <a:t>10 </a:t>
            </a:r>
            <a:r>
              <a:rPr lang="en-US" sz="4000" dirty="0"/>
              <a:t>Therefore I endure all things for the sake of </a:t>
            </a:r>
            <a:r>
              <a:rPr lang="en-US" sz="4000"/>
              <a:t>the elect</a:t>
            </a:r>
            <a:r>
              <a:rPr lang="en-US" sz="4000" dirty="0"/>
              <a:t>, that they also may obtain the salvation which is in Christ Jesus with eternal glory.</a:t>
            </a:r>
            <a:endParaRPr lang="en-US" sz="4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743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E7764BB-368E-CA9C-441B-F598C8A6B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3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61663BEF-C36E-761A-AE07-3256C0409F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164B847-F1A9-C339-BD09-C1F9B7F5EB77}"/>
              </a:ext>
            </a:extLst>
          </p:cNvPr>
          <p:cNvSpPr/>
          <p:nvPr/>
        </p:nvSpPr>
        <p:spPr>
          <a:xfrm>
            <a:off x="0" y="4664597"/>
            <a:ext cx="12192000" cy="21934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BE4C11-A322-0BB0-323F-A740A7CD568E}"/>
              </a:ext>
            </a:extLst>
          </p:cNvPr>
          <p:cNvSpPr txBox="1">
            <a:spLocks/>
          </p:cNvSpPr>
          <p:nvPr/>
        </p:nvSpPr>
        <p:spPr>
          <a:xfrm>
            <a:off x="1066800" y="5094018"/>
            <a:ext cx="10058400" cy="6548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rgbClr val="FFFFFF"/>
                </a:solidFill>
                <a:latin typeface="Britannic Bold" panose="020B0903060703020204" pitchFamily="34" charset="0"/>
              </a:rPr>
              <a:t>Endure Hardship for Christ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4971B49-9373-41A3-EF2D-0455CDEFFA2B}"/>
              </a:ext>
            </a:extLst>
          </p:cNvPr>
          <p:cNvSpPr txBox="1">
            <a:spLocks/>
          </p:cNvSpPr>
          <p:nvPr/>
        </p:nvSpPr>
        <p:spPr>
          <a:xfrm>
            <a:off x="1066800" y="5856922"/>
            <a:ext cx="10058400" cy="651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solidFill>
                  <a:srgbClr val="FFFFFF"/>
                </a:solidFill>
                <a:latin typeface="Georgia" panose="02040502050405020303" pitchFamily="18" charset="0"/>
              </a:rPr>
              <a:t>2 Timothy 2:1-13</a:t>
            </a:r>
          </a:p>
        </p:txBody>
      </p:sp>
    </p:spTree>
    <p:extLst>
      <p:ext uri="{BB962C8B-B14F-4D97-AF65-F5344CB8AC3E}">
        <p14:creationId xmlns:p14="http://schemas.microsoft.com/office/powerpoint/2010/main" val="221578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97805B-60F8-9E02-88BC-2E15DCDC6A52}"/>
              </a:ext>
            </a:extLst>
          </p:cNvPr>
          <p:cNvSpPr/>
          <p:nvPr/>
        </p:nvSpPr>
        <p:spPr>
          <a:xfrm>
            <a:off x="-3049" y="0"/>
            <a:ext cx="1218895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7C6D83B-3146-E9EA-ED02-7A9C38EC0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t="4733" r="1989" b="11625"/>
          <a:stretch/>
        </p:blipFill>
        <p:spPr>
          <a:xfrm>
            <a:off x="3049" y="1218290"/>
            <a:ext cx="12182853" cy="3678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6002BA-41DC-C8E3-AE78-7D1CB5557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226" y="5251818"/>
            <a:ext cx="10058400" cy="6548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Britannic Bold" panose="020B0903060703020204" pitchFamily="34" charset="0"/>
              </a:rPr>
              <a:t>Endure Hardship for Christ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E13CD-1480-C700-C2BF-7DB34E2DE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226" y="5957780"/>
            <a:ext cx="10058400" cy="6514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Georgia" panose="02040502050405020303" pitchFamily="18" charset="0"/>
              </a:rPr>
              <a:t>2 Timothy 2:1-13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5BC9B3-82A8-48E7-982F-AF12EF736437}"/>
              </a:ext>
            </a:extLst>
          </p:cNvPr>
          <p:cNvSpPr/>
          <p:nvPr/>
        </p:nvSpPr>
        <p:spPr>
          <a:xfrm>
            <a:off x="3049" y="54022"/>
            <a:ext cx="12192000" cy="4892669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947DB-8BF4-BDE9-2B63-41B8AF70E137}"/>
              </a:ext>
            </a:extLst>
          </p:cNvPr>
          <p:cNvSpPr txBox="1"/>
          <p:nvPr/>
        </p:nvSpPr>
        <p:spPr>
          <a:xfrm>
            <a:off x="3465121" y="147480"/>
            <a:ext cx="5173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C000"/>
                </a:solidFill>
                <a:latin typeface="Berlin Sans FB" panose="020E0602020502020306" pitchFamily="34" charset="0"/>
              </a:rPr>
              <a:t>2nd Timothy</a:t>
            </a:r>
          </a:p>
        </p:txBody>
      </p:sp>
    </p:spTree>
    <p:extLst>
      <p:ext uri="{BB962C8B-B14F-4D97-AF65-F5344CB8AC3E}">
        <p14:creationId xmlns:p14="http://schemas.microsoft.com/office/powerpoint/2010/main" val="2747189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BE4C11-A322-0BB0-323F-A740A7CD568E}"/>
              </a:ext>
            </a:extLst>
          </p:cNvPr>
          <p:cNvSpPr txBox="1">
            <a:spLocks/>
          </p:cNvSpPr>
          <p:nvPr/>
        </p:nvSpPr>
        <p:spPr>
          <a:xfrm>
            <a:off x="1066800" y="5094018"/>
            <a:ext cx="10058400" cy="6548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rgbClr val="FFFFFF"/>
                </a:solidFill>
                <a:latin typeface="Britannic Bold" panose="020B0903060703020204" pitchFamily="34" charset="0"/>
              </a:rPr>
              <a:t>Endure Hardship for Christ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4971B49-9373-41A3-EF2D-0455CDEFFA2B}"/>
              </a:ext>
            </a:extLst>
          </p:cNvPr>
          <p:cNvSpPr txBox="1">
            <a:spLocks/>
          </p:cNvSpPr>
          <p:nvPr/>
        </p:nvSpPr>
        <p:spPr>
          <a:xfrm>
            <a:off x="1066800" y="5856922"/>
            <a:ext cx="10058400" cy="651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solidFill>
                  <a:srgbClr val="FFFFFF"/>
                </a:solidFill>
                <a:latin typeface="Georgia" panose="02040502050405020303" pitchFamily="18" charset="0"/>
              </a:rPr>
              <a:t>2 Timothy 2:1-13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873208B-D7AA-5D02-91BA-4342A6A48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25865"/>
            <a:ext cx="8572500" cy="496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8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ater, nature&#10;&#10;Description automatically generated">
            <a:extLst>
              <a:ext uri="{FF2B5EF4-FFF2-40B4-BE49-F238E27FC236}">
                <a16:creationId xmlns:a16="http://schemas.microsoft.com/office/drawing/2014/main" id="{07A25734-8824-A9C1-4B2B-262EECC8D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08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2E1520B-2BA7-C0E0-A380-CC90FA6246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918" b="17078"/>
          <a:stretch/>
        </p:blipFill>
        <p:spPr>
          <a:xfrm>
            <a:off x="0" y="0"/>
            <a:ext cx="12192000" cy="551046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2B382E7-C89D-5B48-3766-E11AE0BFF781}"/>
              </a:ext>
            </a:extLst>
          </p:cNvPr>
          <p:cNvSpPr txBox="1">
            <a:spLocks/>
          </p:cNvSpPr>
          <p:nvPr/>
        </p:nvSpPr>
        <p:spPr>
          <a:xfrm>
            <a:off x="1062226" y="5084416"/>
            <a:ext cx="10058400" cy="9745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rgbClr val="FFFFFF"/>
                </a:solidFill>
                <a:latin typeface="Britannic Bold" panose="020B0903060703020204" pitchFamily="34" charset="0"/>
              </a:rPr>
              <a:t>Endure Hardship for Christ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9773DB3-657B-181E-6CF0-5E7AED195BD2}"/>
              </a:ext>
            </a:extLst>
          </p:cNvPr>
          <p:cNvSpPr txBox="1">
            <a:spLocks/>
          </p:cNvSpPr>
          <p:nvPr/>
        </p:nvSpPr>
        <p:spPr>
          <a:xfrm>
            <a:off x="1071374" y="5837464"/>
            <a:ext cx="10058400" cy="651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solidFill>
                  <a:srgbClr val="FFFFFF"/>
                </a:solidFill>
                <a:latin typeface="Georgia" panose="02040502050405020303" pitchFamily="18" charset="0"/>
              </a:rPr>
              <a:t>2 Timothy 2:1-13</a:t>
            </a:r>
          </a:p>
        </p:txBody>
      </p:sp>
    </p:spTree>
    <p:extLst>
      <p:ext uri="{BB962C8B-B14F-4D97-AF65-F5344CB8AC3E}">
        <p14:creationId xmlns:p14="http://schemas.microsoft.com/office/powerpoint/2010/main" val="329946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97805B-60F8-9E02-88BC-2E15DCDC6A52}"/>
              </a:ext>
            </a:extLst>
          </p:cNvPr>
          <p:cNvSpPr/>
          <p:nvPr/>
        </p:nvSpPr>
        <p:spPr>
          <a:xfrm>
            <a:off x="-3049" y="0"/>
            <a:ext cx="1218895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7C6D83B-3146-E9EA-ED02-7A9C38EC0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t="4733" r="1989" b="11625"/>
          <a:stretch/>
        </p:blipFill>
        <p:spPr>
          <a:xfrm>
            <a:off x="3049" y="1218290"/>
            <a:ext cx="12182853" cy="3678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6002BA-41DC-C8E3-AE78-7D1CB5557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226" y="5251818"/>
            <a:ext cx="10058400" cy="6548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Britannic Bold" panose="020B0903060703020204" pitchFamily="34" charset="0"/>
              </a:rPr>
              <a:t>Endure Hardship for Christ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E13CD-1480-C700-C2BF-7DB34E2DE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226" y="5957780"/>
            <a:ext cx="10058400" cy="6514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Georgia" panose="02040502050405020303" pitchFamily="18" charset="0"/>
              </a:rPr>
              <a:t>2 Timothy 2:1-13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5BC9B3-82A8-48E7-982F-AF12EF736437}"/>
              </a:ext>
            </a:extLst>
          </p:cNvPr>
          <p:cNvSpPr/>
          <p:nvPr/>
        </p:nvSpPr>
        <p:spPr>
          <a:xfrm>
            <a:off x="3049" y="54022"/>
            <a:ext cx="12192000" cy="4892669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947DB-8BF4-BDE9-2B63-41B8AF70E137}"/>
              </a:ext>
            </a:extLst>
          </p:cNvPr>
          <p:cNvSpPr txBox="1"/>
          <p:nvPr/>
        </p:nvSpPr>
        <p:spPr>
          <a:xfrm>
            <a:off x="3465121" y="147480"/>
            <a:ext cx="5173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C000"/>
                </a:solidFill>
                <a:latin typeface="Berlin Sans FB" panose="020E0602020502020306" pitchFamily="34" charset="0"/>
              </a:rPr>
              <a:t>2nd Timothy</a:t>
            </a:r>
          </a:p>
        </p:txBody>
      </p:sp>
    </p:spTree>
    <p:extLst>
      <p:ext uri="{BB962C8B-B14F-4D97-AF65-F5344CB8AC3E}">
        <p14:creationId xmlns:p14="http://schemas.microsoft.com/office/powerpoint/2010/main" val="2876112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7C6D83B-3146-E9EA-ED02-7A9C38EC0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5" b="-2"/>
          <a:stretch/>
        </p:blipFill>
        <p:spPr>
          <a:xfrm>
            <a:off x="3523488" y="1424432"/>
            <a:ext cx="8668512" cy="54518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8F0E7A-0A0B-768A-A4FF-1047C659ABDD}"/>
              </a:ext>
            </a:extLst>
          </p:cNvPr>
          <p:cNvSpPr/>
          <p:nvPr/>
        </p:nvSpPr>
        <p:spPr>
          <a:xfrm>
            <a:off x="0" y="0"/>
            <a:ext cx="518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8B9204-DD36-87D3-3129-FE4E7F416B81}"/>
              </a:ext>
            </a:extLst>
          </p:cNvPr>
          <p:cNvSpPr/>
          <p:nvPr/>
        </p:nvSpPr>
        <p:spPr>
          <a:xfrm>
            <a:off x="4307838" y="18288"/>
            <a:ext cx="7884159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002BA-41DC-C8E3-AE78-7D1CB5557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220" y="461963"/>
            <a:ext cx="6532419" cy="962469"/>
          </a:xfrm>
        </p:spPr>
        <p:txBody>
          <a:bodyPr anchor="ctr">
            <a:normAutofit/>
          </a:bodyPr>
          <a:lstStyle/>
          <a:p>
            <a:pPr algn="l"/>
            <a:endParaRPr lang="en-US" sz="4000" dirty="0">
              <a:latin typeface="Britannic Bold" panose="020B0903060703020204" pitchFamily="34" charset="0"/>
            </a:endParaRPr>
          </a:p>
        </p:txBody>
      </p:sp>
      <p:pic>
        <p:nvPicPr>
          <p:cNvPr id="8" name="Picture 7" descr="A picture containing mountain, grass, outdoor, grazing&#10;&#10;Description automatically generated">
            <a:extLst>
              <a:ext uri="{FF2B5EF4-FFF2-40B4-BE49-F238E27FC236}">
                <a16:creationId xmlns:a16="http://schemas.microsoft.com/office/drawing/2014/main" id="{68DED631-B864-6BFD-D932-1FAF85F21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18288"/>
            <a:ext cx="12191996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80E13CD-1480-C700-C2BF-7DB34E2DE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325" y="5538250"/>
            <a:ext cx="11093350" cy="944181"/>
          </a:xfrm>
          <a:solidFill>
            <a:schemeClr val="bg1">
              <a:alpha val="84000"/>
            </a:schemeClr>
          </a:solidFill>
        </p:spPr>
        <p:txBody>
          <a:bodyPr anchor="ctr"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Grand Teton National Park, Wyoming</a:t>
            </a:r>
          </a:p>
        </p:txBody>
      </p:sp>
      <p:pic>
        <p:nvPicPr>
          <p:cNvPr id="11" name="Picture 10" descr="A group of people hiking&#10;&#10;Description automatically generated with low confidence">
            <a:extLst>
              <a:ext uri="{FF2B5EF4-FFF2-40B4-BE49-F238E27FC236}">
                <a16:creationId xmlns:a16="http://schemas.microsoft.com/office/drawing/2014/main" id="{DA5306C5-2553-F63C-DC52-0A2BD48949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0"/>
          <a:stretch/>
        </p:blipFill>
        <p:spPr>
          <a:xfrm>
            <a:off x="-8192" y="-18288"/>
            <a:ext cx="4363568" cy="555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79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B2B6640-030C-E1CF-C920-5FAF29AC9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" y="0"/>
            <a:ext cx="4533076" cy="6672464"/>
          </a:xfrm>
          <a:prstGeom prst="rect">
            <a:avLst/>
          </a:prstGeom>
        </p:spPr>
      </p:pic>
      <p:pic>
        <p:nvPicPr>
          <p:cNvPr id="5" name="Picture 4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57007A1C-4799-44E6-636C-A83987B74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84" y="102788"/>
            <a:ext cx="4533076" cy="656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92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7C6D83B-3146-E9EA-ED02-7A9C38EC0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5" b="-2"/>
          <a:stretch/>
        </p:blipFill>
        <p:spPr>
          <a:xfrm>
            <a:off x="3523488" y="1424432"/>
            <a:ext cx="8668512" cy="54518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8F0E7A-0A0B-768A-A4FF-1047C659ABDD}"/>
              </a:ext>
            </a:extLst>
          </p:cNvPr>
          <p:cNvSpPr/>
          <p:nvPr/>
        </p:nvSpPr>
        <p:spPr>
          <a:xfrm>
            <a:off x="0" y="0"/>
            <a:ext cx="518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8B9204-DD36-87D3-3129-FE4E7F416B81}"/>
              </a:ext>
            </a:extLst>
          </p:cNvPr>
          <p:cNvSpPr/>
          <p:nvPr/>
        </p:nvSpPr>
        <p:spPr>
          <a:xfrm>
            <a:off x="4307838" y="18288"/>
            <a:ext cx="7884159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002BA-41DC-C8E3-AE78-7D1CB5557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220" y="461963"/>
            <a:ext cx="6532419" cy="962469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latin typeface="Britannic Bold" panose="020B0903060703020204" pitchFamily="34" charset="0"/>
              </a:rPr>
              <a:t>2 Timothy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E13CD-1480-C700-C2BF-7DB34E2DE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9" y="2178132"/>
            <a:ext cx="11093350" cy="3902931"/>
          </a:xfrm>
        </p:spPr>
        <p:txBody>
          <a:bodyPr>
            <a:normAutofit/>
          </a:bodyPr>
          <a:lstStyle/>
          <a:p>
            <a:pPr marL="571500" indent="-571500" algn="l">
              <a:buClr>
                <a:srgbClr val="FFC000"/>
              </a:buClr>
              <a:buFont typeface="Calibri" panose="020F0502020204030204" pitchFamily="34" charset="0"/>
              <a:buChar char="—"/>
            </a:pPr>
            <a:r>
              <a:rPr lang="en-US" sz="3600" dirty="0">
                <a:latin typeface="Georgia" panose="02040502050405020303" pitchFamily="18" charset="0"/>
              </a:rPr>
              <a:t>1-7  The Christian life is really hard..</a:t>
            </a:r>
          </a:p>
          <a:p>
            <a:pPr marL="571500" indent="-571500" algn="l">
              <a:buClr>
                <a:srgbClr val="FFC000"/>
              </a:buClr>
              <a:buFont typeface="Calibri" panose="020F0502020204030204" pitchFamily="34" charset="0"/>
              <a:buChar char="—"/>
            </a:pPr>
            <a:r>
              <a:rPr lang="en-US" sz="3600" dirty="0">
                <a:latin typeface="Georgia" panose="02040502050405020303" pitchFamily="18" charset="0"/>
              </a:rPr>
              <a:t>8-13 .. and it is really worth it !!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6214827-5D87-2D92-68B9-FB68BAB826F3}"/>
              </a:ext>
            </a:extLst>
          </p:cNvPr>
          <p:cNvSpPr txBox="1">
            <a:spLocks/>
          </p:cNvSpPr>
          <p:nvPr/>
        </p:nvSpPr>
        <p:spPr>
          <a:xfrm>
            <a:off x="507111" y="3823557"/>
            <a:ext cx="11093350" cy="944181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dirty="0">
                <a:latin typeface="Georgia" panose="02040502050405020303" pitchFamily="18" charset="0"/>
              </a:rPr>
              <a:t>The Gospel is worthy of Hardships </a:t>
            </a:r>
          </a:p>
        </p:txBody>
      </p:sp>
    </p:spTree>
    <p:extLst>
      <p:ext uri="{BB962C8B-B14F-4D97-AF65-F5344CB8AC3E}">
        <p14:creationId xmlns:p14="http://schemas.microsoft.com/office/powerpoint/2010/main" val="2020541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7C6D83B-3146-E9EA-ED02-7A9C38EC0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5" b="-2"/>
          <a:stretch/>
        </p:blipFill>
        <p:spPr>
          <a:xfrm>
            <a:off x="3523488" y="1424432"/>
            <a:ext cx="8668512" cy="54518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8F0E7A-0A0B-768A-A4FF-1047C659ABDD}"/>
              </a:ext>
            </a:extLst>
          </p:cNvPr>
          <p:cNvSpPr/>
          <p:nvPr/>
        </p:nvSpPr>
        <p:spPr>
          <a:xfrm>
            <a:off x="0" y="0"/>
            <a:ext cx="518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8B9204-DD36-87D3-3129-FE4E7F416B81}"/>
              </a:ext>
            </a:extLst>
          </p:cNvPr>
          <p:cNvSpPr/>
          <p:nvPr/>
        </p:nvSpPr>
        <p:spPr>
          <a:xfrm>
            <a:off x="4307838" y="18288"/>
            <a:ext cx="7884159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002BA-41DC-C8E3-AE78-7D1CB5557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220" y="461963"/>
            <a:ext cx="6532419" cy="962469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latin typeface="Britannic Bold" panose="020B0903060703020204" pitchFamily="34" charset="0"/>
              </a:rPr>
              <a:t>Be Strong in His Grace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E13CD-1480-C700-C2BF-7DB34E2DE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9" y="1981200"/>
            <a:ext cx="10390171" cy="4069383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C000"/>
                </a:solidFill>
                <a:latin typeface="Georgia" panose="02040502050405020303" pitchFamily="18" charset="0"/>
              </a:rPr>
              <a:t>2:1-2</a:t>
            </a:r>
            <a:r>
              <a:rPr lang="en-US" sz="3600" dirty="0">
                <a:latin typeface="Georgia" panose="02040502050405020303" pitchFamily="18" charset="0"/>
              </a:rPr>
              <a:t> </a:t>
            </a:r>
            <a:r>
              <a:rPr lang="en-US" sz="4000" baseline="30000" dirty="0">
                <a:latin typeface="Georgia" panose="02040502050405020303" pitchFamily="18" charset="0"/>
              </a:rPr>
              <a:t>1 </a:t>
            </a:r>
            <a:r>
              <a:rPr lang="en-US" sz="4000" dirty="0"/>
              <a:t>You therefore, my son, be strong in the grace that is in Christ Jesus. </a:t>
            </a:r>
          </a:p>
        </p:txBody>
      </p:sp>
    </p:spTree>
    <p:extLst>
      <p:ext uri="{BB962C8B-B14F-4D97-AF65-F5344CB8AC3E}">
        <p14:creationId xmlns:p14="http://schemas.microsoft.com/office/powerpoint/2010/main" val="3795575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7C6D83B-3146-E9EA-ED02-7A9C38EC0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5" b="-2"/>
          <a:stretch/>
        </p:blipFill>
        <p:spPr>
          <a:xfrm>
            <a:off x="3523488" y="1424432"/>
            <a:ext cx="8668512" cy="54518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8F0E7A-0A0B-768A-A4FF-1047C659ABDD}"/>
              </a:ext>
            </a:extLst>
          </p:cNvPr>
          <p:cNvSpPr/>
          <p:nvPr/>
        </p:nvSpPr>
        <p:spPr>
          <a:xfrm>
            <a:off x="0" y="0"/>
            <a:ext cx="518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8B9204-DD36-87D3-3129-FE4E7F416B81}"/>
              </a:ext>
            </a:extLst>
          </p:cNvPr>
          <p:cNvSpPr/>
          <p:nvPr/>
        </p:nvSpPr>
        <p:spPr>
          <a:xfrm>
            <a:off x="4227576" y="73466"/>
            <a:ext cx="7884159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002BA-41DC-C8E3-AE78-7D1CB5557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220" y="461963"/>
            <a:ext cx="6532419" cy="962469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latin typeface="Britannic Bold" panose="020B0903060703020204" pitchFamily="34" charset="0"/>
              </a:rPr>
              <a:t>Be Strong in His Grace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E13CD-1480-C700-C2BF-7DB34E2DE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9" y="1981200"/>
            <a:ext cx="10390171" cy="4069383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C000"/>
                </a:solidFill>
                <a:latin typeface="Georgia" panose="02040502050405020303" pitchFamily="18" charset="0"/>
              </a:rPr>
              <a:t>2:1-2</a:t>
            </a:r>
            <a:r>
              <a:rPr lang="en-US" sz="3600" dirty="0">
                <a:latin typeface="Georgia" panose="02040502050405020303" pitchFamily="18" charset="0"/>
              </a:rPr>
              <a:t> </a:t>
            </a:r>
            <a:r>
              <a:rPr lang="en-US" sz="3800" baseline="30000" dirty="0"/>
              <a:t>2 </a:t>
            </a:r>
            <a:r>
              <a:rPr lang="en-US" sz="3800" dirty="0"/>
              <a:t>And the things that you have heard from me among many witnesses, commit these to faithful men who will be able to teach others also.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96CBFD-539C-CF4E-B984-1CDC47C4460E}"/>
              </a:ext>
            </a:extLst>
          </p:cNvPr>
          <p:cNvSpPr txBox="1"/>
          <p:nvPr/>
        </p:nvSpPr>
        <p:spPr>
          <a:xfrm>
            <a:off x="833073" y="3773298"/>
            <a:ext cx="3007360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Paul’s Gospel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D5063C96-98CD-A324-DA2E-B5C6B60688FE}"/>
              </a:ext>
            </a:extLst>
          </p:cNvPr>
          <p:cNvCxnSpPr/>
          <p:nvPr/>
        </p:nvCxnSpPr>
        <p:spPr>
          <a:xfrm>
            <a:off x="2443987" y="4353366"/>
            <a:ext cx="1053639" cy="598938"/>
          </a:xfrm>
          <a:prstGeom prst="bentConnector3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AF5818A-2F5B-F01B-B2CC-174688EDE7F2}"/>
              </a:ext>
            </a:extLst>
          </p:cNvPr>
          <p:cNvSpPr txBox="1"/>
          <p:nvPr/>
        </p:nvSpPr>
        <p:spPr>
          <a:xfrm>
            <a:off x="3564957" y="4684597"/>
            <a:ext cx="2058189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Timothy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8355EE09-1297-D3A2-8AF9-19A42290E6CB}"/>
              </a:ext>
            </a:extLst>
          </p:cNvPr>
          <p:cNvCxnSpPr/>
          <p:nvPr/>
        </p:nvCxnSpPr>
        <p:spPr>
          <a:xfrm>
            <a:off x="4176963" y="5271269"/>
            <a:ext cx="1053639" cy="598938"/>
          </a:xfrm>
          <a:prstGeom prst="bentConnector3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5FCC302-6541-ACF6-D27D-82B5228518A3}"/>
              </a:ext>
            </a:extLst>
          </p:cNvPr>
          <p:cNvSpPr txBox="1"/>
          <p:nvPr/>
        </p:nvSpPr>
        <p:spPr>
          <a:xfrm>
            <a:off x="8581248" y="5660686"/>
            <a:ext cx="2034448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Others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02A9036-1D3D-8320-9DB6-D2B4EFDE42AF}"/>
              </a:ext>
            </a:extLst>
          </p:cNvPr>
          <p:cNvCxnSpPr/>
          <p:nvPr/>
        </p:nvCxnSpPr>
        <p:spPr>
          <a:xfrm>
            <a:off x="7955785" y="5870206"/>
            <a:ext cx="612950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16DDA98-01B5-EDAA-2033-8B0E79065B36}"/>
              </a:ext>
            </a:extLst>
          </p:cNvPr>
          <p:cNvSpPr txBox="1"/>
          <p:nvPr/>
        </p:nvSpPr>
        <p:spPr>
          <a:xfrm>
            <a:off x="5439016" y="5665520"/>
            <a:ext cx="2473752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Faithful men</a:t>
            </a:r>
          </a:p>
        </p:txBody>
      </p:sp>
    </p:spTree>
    <p:extLst>
      <p:ext uri="{BB962C8B-B14F-4D97-AF65-F5344CB8AC3E}">
        <p14:creationId xmlns:p14="http://schemas.microsoft.com/office/powerpoint/2010/main" val="2005195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7C6D83B-3146-E9EA-ED02-7A9C38EC0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5" b="-2"/>
          <a:stretch/>
        </p:blipFill>
        <p:spPr>
          <a:xfrm>
            <a:off x="3523488" y="1424432"/>
            <a:ext cx="8668512" cy="54518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8F0E7A-0A0B-768A-A4FF-1047C659ABDD}"/>
              </a:ext>
            </a:extLst>
          </p:cNvPr>
          <p:cNvSpPr/>
          <p:nvPr/>
        </p:nvSpPr>
        <p:spPr>
          <a:xfrm>
            <a:off x="0" y="0"/>
            <a:ext cx="518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8B9204-DD36-87D3-3129-FE4E7F416B81}"/>
              </a:ext>
            </a:extLst>
          </p:cNvPr>
          <p:cNvSpPr/>
          <p:nvPr/>
        </p:nvSpPr>
        <p:spPr>
          <a:xfrm>
            <a:off x="4307838" y="18288"/>
            <a:ext cx="7884159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002BA-41DC-C8E3-AE78-7D1CB5557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220" y="461963"/>
            <a:ext cx="6532419" cy="962469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latin typeface="Britannic Bold" panose="020B0903060703020204" pitchFamily="34" charset="0"/>
              </a:rPr>
              <a:t>Be Prepared for Hardships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E13CD-1480-C700-C2BF-7DB34E2DE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9" y="2245360"/>
            <a:ext cx="11093350" cy="3835703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C000"/>
                </a:solidFill>
                <a:latin typeface="Georgia" panose="02040502050405020303" pitchFamily="18" charset="0"/>
              </a:rPr>
              <a:t>2:3-4 </a:t>
            </a:r>
            <a:r>
              <a:rPr lang="en-US" sz="3600" baseline="30000" dirty="0"/>
              <a:t>3</a:t>
            </a:r>
            <a:r>
              <a:rPr lang="en-US" sz="3800" baseline="30000" dirty="0"/>
              <a:t> </a:t>
            </a:r>
            <a:r>
              <a:rPr lang="en-US" sz="3800" dirty="0"/>
              <a:t>You therefore must endure hardship as a good soldier of Jesus Christ. </a:t>
            </a:r>
            <a:r>
              <a:rPr lang="en-US" sz="3800" baseline="30000" dirty="0"/>
              <a:t>4 </a:t>
            </a:r>
            <a:r>
              <a:rPr lang="en-US" sz="3800" dirty="0"/>
              <a:t>No one engaged in warfare entangles himself with the affairs of </a:t>
            </a:r>
            <a:r>
              <a:rPr lang="en-US" sz="3800" i="1" dirty="0"/>
              <a:t>this</a:t>
            </a:r>
            <a:r>
              <a:rPr lang="en-US" sz="3800" dirty="0"/>
              <a:t> life, that he may please him who enlisted him as a soldier.</a:t>
            </a:r>
            <a:endParaRPr lang="en-US" sz="3800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521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garment holding a sword&#10;&#10;Description automatically generated with low confidence">
            <a:extLst>
              <a:ext uri="{FF2B5EF4-FFF2-40B4-BE49-F238E27FC236}">
                <a16:creationId xmlns:a16="http://schemas.microsoft.com/office/drawing/2014/main" id="{225118B5-B645-5193-AA38-61B83D2736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2" t="10589" r="27875" b="4288"/>
          <a:stretch/>
        </p:blipFill>
        <p:spPr>
          <a:xfrm>
            <a:off x="0" y="-9327"/>
            <a:ext cx="5781920" cy="6867327"/>
          </a:xfrm>
          <a:prstGeom prst="rect">
            <a:avLst/>
          </a:prstGeom>
        </p:spPr>
      </p:pic>
      <p:pic>
        <p:nvPicPr>
          <p:cNvPr id="5" name="Picture 4" descr="A picture containing military uniform&#10;&#10;Description automatically generated">
            <a:extLst>
              <a:ext uri="{FF2B5EF4-FFF2-40B4-BE49-F238E27FC236}">
                <a16:creationId xmlns:a16="http://schemas.microsoft.com/office/drawing/2014/main" id="{4396073E-E5FD-3B05-9403-068486D422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8"/>
          <a:stretch/>
        </p:blipFill>
        <p:spPr>
          <a:xfrm>
            <a:off x="5772669" y="0"/>
            <a:ext cx="64193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8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370</Words>
  <Application>Microsoft Office PowerPoint</Application>
  <PresentationFormat>Widescreen</PresentationFormat>
  <Paragraphs>39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Berlin Sans FB</vt:lpstr>
      <vt:lpstr>Britannic Bold</vt:lpstr>
      <vt:lpstr>Calibri</vt:lpstr>
      <vt:lpstr>Calibri Light</vt:lpstr>
      <vt:lpstr>Georgia</vt:lpstr>
      <vt:lpstr>Office Theme</vt:lpstr>
      <vt:lpstr>PowerPoint Presentation</vt:lpstr>
      <vt:lpstr>Endure Hardship for Christ</vt:lpstr>
      <vt:lpstr>PowerPoint Presentation</vt:lpstr>
      <vt:lpstr>PowerPoint Presentation</vt:lpstr>
      <vt:lpstr>2 Timothy 2</vt:lpstr>
      <vt:lpstr>Be Strong in His Grace</vt:lpstr>
      <vt:lpstr>Be Strong in His Grace</vt:lpstr>
      <vt:lpstr>Be Prepared for Hardships</vt:lpstr>
      <vt:lpstr>PowerPoint Presentation</vt:lpstr>
      <vt:lpstr>PowerPoint Presentation</vt:lpstr>
      <vt:lpstr>Be Prepared for Hardships</vt:lpstr>
      <vt:lpstr>PowerPoint Presentation</vt:lpstr>
      <vt:lpstr>Be Prepared for Hardships</vt:lpstr>
      <vt:lpstr>PowerPoint Presentation</vt:lpstr>
      <vt:lpstr>God Will Reward Endurance</vt:lpstr>
      <vt:lpstr>God Will Reward Endurance</vt:lpstr>
      <vt:lpstr>God Will Reward Endurance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Endure Hardship for Christ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BAILEY</dc:creator>
  <cp:lastModifiedBy>PAUL BAILEY</cp:lastModifiedBy>
  <cp:revision>1</cp:revision>
  <dcterms:created xsi:type="dcterms:W3CDTF">2023-04-16T03:11:05Z</dcterms:created>
  <dcterms:modified xsi:type="dcterms:W3CDTF">2023-05-27T21:49:44Z</dcterms:modified>
</cp:coreProperties>
</file>