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2" r:id="rId5"/>
    <p:sldId id="271" r:id="rId6"/>
    <p:sldId id="266" r:id="rId7"/>
    <p:sldId id="270" r:id="rId8"/>
    <p:sldId id="267" r:id="rId9"/>
    <p:sldId id="262" r:id="rId10"/>
    <p:sldId id="264" r:id="rId11"/>
    <p:sldId id="275" r:id="rId12"/>
    <p:sldId id="268" r:id="rId13"/>
    <p:sldId id="263"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10" autoAdjust="0"/>
    <p:restoredTop sz="94660"/>
  </p:normalViewPr>
  <p:slideViewPr>
    <p:cSldViewPr snapToGrid="0">
      <p:cViewPr varScale="1">
        <p:scale>
          <a:sx n="63" d="100"/>
          <a:sy n="63" d="100"/>
        </p:scale>
        <p:origin x="3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AILEY" userId="fa8b635c1b96620b" providerId="LiveId" clId="{A5BA500C-995D-4EA4-85A4-865158C92D85}"/>
    <pc:docChg chg="delSld modSld">
      <pc:chgData name="PAUL BAILEY" userId="fa8b635c1b96620b" providerId="LiveId" clId="{A5BA500C-995D-4EA4-85A4-865158C92D85}" dt="2023-07-02T00:54:18.885" v="53" actId="20577"/>
      <pc:docMkLst>
        <pc:docMk/>
      </pc:docMkLst>
      <pc:sldChg chg="modSp mod">
        <pc:chgData name="PAUL BAILEY" userId="fa8b635c1b96620b" providerId="LiveId" clId="{A5BA500C-995D-4EA4-85A4-865158C92D85}" dt="2023-07-02T00:54:18.885" v="53" actId="20577"/>
        <pc:sldMkLst>
          <pc:docMk/>
          <pc:sldMk cId="2747189958" sldId="260"/>
        </pc:sldMkLst>
        <pc:spChg chg="mod">
          <ac:chgData name="PAUL BAILEY" userId="fa8b635c1b96620b" providerId="LiveId" clId="{A5BA500C-995D-4EA4-85A4-865158C92D85}" dt="2023-07-02T00:54:07.367" v="37" actId="20577"/>
          <ac:spMkLst>
            <pc:docMk/>
            <pc:sldMk cId="2747189958" sldId="260"/>
            <ac:spMk id="2" creationId="{D06002BA-41DC-C8E3-AE78-7D1CB555740E}"/>
          </ac:spMkLst>
        </pc:spChg>
        <pc:spChg chg="mod">
          <ac:chgData name="PAUL BAILEY" userId="fa8b635c1b96620b" providerId="LiveId" clId="{A5BA500C-995D-4EA4-85A4-865158C92D85}" dt="2023-07-02T00:54:18.885" v="53" actId="20577"/>
          <ac:spMkLst>
            <pc:docMk/>
            <pc:sldMk cId="2747189958" sldId="260"/>
            <ac:spMk id="3" creationId="{C80E13CD-1480-C700-C2BF-7DB34E2DE871}"/>
          </ac:spMkLst>
        </pc:spChg>
      </pc:sldChg>
      <pc:sldChg chg="del">
        <pc:chgData name="PAUL BAILEY" userId="fa8b635c1b96620b" providerId="LiveId" clId="{A5BA500C-995D-4EA4-85A4-865158C92D85}" dt="2023-07-02T00:53:34.792" v="1" actId="2696"/>
        <pc:sldMkLst>
          <pc:docMk/>
          <pc:sldMk cId="2174109822" sldId="276"/>
        </pc:sldMkLst>
      </pc:sldChg>
      <pc:sldChg chg="del">
        <pc:chgData name="PAUL BAILEY" userId="fa8b635c1b96620b" providerId="LiveId" clId="{A5BA500C-995D-4EA4-85A4-865158C92D85}" dt="2023-07-02T00:53:26.179" v="0" actId="2696"/>
        <pc:sldMkLst>
          <pc:docMk/>
          <pc:sldMk cId="3001048524" sldId="277"/>
        </pc:sldMkLst>
      </pc:sldChg>
      <pc:sldChg chg="del">
        <pc:chgData name="PAUL BAILEY" userId="fa8b635c1b96620b" providerId="LiveId" clId="{A5BA500C-995D-4EA4-85A4-865158C92D85}" dt="2023-07-02T00:53:26.179" v="0" actId="2696"/>
        <pc:sldMkLst>
          <pc:docMk/>
          <pc:sldMk cId="2479675100" sldId="278"/>
        </pc:sldMkLst>
      </pc:sldChg>
      <pc:sldChg chg="del">
        <pc:chgData name="PAUL BAILEY" userId="fa8b635c1b96620b" providerId="LiveId" clId="{A5BA500C-995D-4EA4-85A4-865158C92D85}" dt="2023-07-02T00:53:26.179" v="0" actId="2696"/>
        <pc:sldMkLst>
          <pc:docMk/>
          <pc:sldMk cId="1981857578" sldId="279"/>
        </pc:sldMkLst>
      </pc:sldChg>
      <pc:sldChg chg="del">
        <pc:chgData name="PAUL BAILEY" userId="fa8b635c1b96620b" providerId="LiveId" clId="{A5BA500C-995D-4EA4-85A4-865158C92D85}" dt="2023-07-02T00:53:26.179" v="0" actId="2696"/>
        <pc:sldMkLst>
          <pc:docMk/>
          <pc:sldMk cId="917683382" sldId="280"/>
        </pc:sldMkLst>
      </pc:sldChg>
      <pc:sldChg chg="del">
        <pc:chgData name="PAUL BAILEY" userId="fa8b635c1b96620b" providerId="LiveId" clId="{A5BA500C-995D-4EA4-85A4-865158C92D85}" dt="2023-07-02T00:53:26.179" v="0" actId="2696"/>
        <pc:sldMkLst>
          <pc:docMk/>
          <pc:sldMk cId="578384690"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C0AE-E1C6-4B7C-6D30-709D3DA9DF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BC0C4A-11D3-D538-C87C-ACE15FCB2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990B83-C7D2-34DB-37DC-1A82899449B7}"/>
              </a:ext>
            </a:extLst>
          </p:cNvPr>
          <p:cNvSpPr>
            <a:spLocks noGrp="1"/>
          </p:cNvSpPr>
          <p:nvPr>
            <p:ph type="dt" sz="half" idx="10"/>
          </p:nvPr>
        </p:nvSpPr>
        <p:spPr/>
        <p:txBody>
          <a:bodyPr/>
          <a:lstStyle/>
          <a:p>
            <a:fld id="{1C9BA492-BED6-4A8A-8C52-33A34EB6650F}" type="datetimeFigureOut">
              <a:rPr lang="en-US" smtClean="0"/>
              <a:t>7/1/2023</a:t>
            </a:fld>
            <a:endParaRPr lang="en-US"/>
          </a:p>
        </p:txBody>
      </p:sp>
      <p:sp>
        <p:nvSpPr>
          <p:cNvPr id="5" name="Footer Placeholder 4">
            <a:extLst>
              <a:ext uri="{FF2B5EF4-FFF2-40B4-BE49-F238E27FC236}">
                <a16:creationId xmlns:a16="http://schemas.microsoft.com/office/drawing/2014/main" id="{0E6C6C8E-F0F5-180C-6FEC-742232E3B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186B4-CEBF-487B-05FA-C102149AB51D}"/>
              </a:ext>
            </a:extLst>
          </p:cNvPr>
          <p:cNvSpPr>
            <a:spLocks noGrp="1"/>
          </p:cNvSpPr>
          <p:nvPr>
            <p:ph type="sldNum" sz="quarter" idx="12"/>
          </p:nvPr>
        </p:nvSpPr>
        <p:spPr/>
        <p:txBody>
          <a:bodyPr/>
          <a:lstStyle/>
          <a:p>
            <a:fld id="{446B928C-C296-4905-B3D1-2CBB370AAA75}" type="slidenum">
              <a:rPr lang="en-US" smtClean="0"/>
              <a:t>‹#›</a:t>
            </a:fld>
            <a:endParaRPr lang="en-US"/>
          </a:p>
        </p:txBody>
      </p:sp>
    </p:spTree>
    <p:extLst>
      <p:ext uri="{BB962C8B-B14F-4D97-AF65-F5344CB8AC3E}">
        <p14:creationId xmlns:p14="http://schemas.microsoft.com/office/powerpoint/2010/main" val="108032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0158-A089-4812-7314-3DB5681AD6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632DAE-0946-BEA8-9927-29DA5E57C2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D488C-03B5-E7E9-4F6E-FE7DAE4CF4FE}"/>
              </a:ext>
            </a:extLst>
          </p:cNvPr>
          <p:cNvSpPr>
            <a:spLocks noGrp="1"/>
          </p:cNvSpPr>
          <p:nvPr>
            <p:ph type="dt" sz="half" idx="10"/>
          </p:nvPr>
        </p:nvSpPr>
        <p:spPr/>
        <p:txBody>
          <a:bodyPr/>
          <a:lstStyle/>
          <a:p>
            <a:fld id="{1C9BA492-BED6-4A8A-8C52-33A34EB6650F}" type="datetimeFigureOut">
              <a:rPr lang="en-US" smtClean="0"/>
              <a:t>7/1/2023</a:t>
            </a:fld>
            <a:endParaRPr lang="en-US"/>
          </a:p>
        </p:txBody>
      </p:sp>
      <p:sp>
        <p:nvSpPr>
          <p:cNvPr id="5" name="Footer Placeholder 4">
            <a:extLst>
              <a:ext uri="{FF2B5EF4-FFF2-40B4-BE49-F238E27FC236}">
                <a16:creationId xmlns:a16="http://schemas.microsoft.com/office/drawing/2014/main" id="{A2CC3706-382D-93BA-26BA-B9BDC2883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45F2D-9503-F27A-849A-6CC50CFD59B6}"/>
              </a:ext>
            </a:extLst>
          </p:cNvPr>
          <p:cNvSpPr>
            <a:spLocks noGrp="1"/>
          </p:cNvSpPr>
          <p:nvPr>
            <p:ph type="sldNum" sz="quarter" idx="12"/>
          </p:nvPr>
        </p:nvSpPr>
        <p:spPr/>
        <p:txBody>
          <a:bodyPr/>
          <a:lstStyle/>
          <a:p>
            <a:fld id="{446B928C-C296-4905-B3D1-2CBB370AAA75}" type="slidenum">
              <a:rPr lang="en-US" smtClean="0"/>
              <a:t>‹#›</a:t>
            </a:fld>
            <a:endParaRPr lang="en-US"/>
          </a:p>
        </p:txBody>
      </p:sp>
    </p:spTree>
    <p:extLst>
      <p:ext uri="{BB962C8B-B14F-4D97-AF65-F5344CB8AC3E}">
        <p14:creationId xmlns:p14="http://schemas.microsoft.com/office/powerpoint/2010/main" val="23008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B68F14-48D8-DB7F-B20B-B33BD63AAE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601D76-8B3F-5EC3-FC65-40E3C98D3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88F51-0C7C-55B6-EE8A-D639D7C93D7E}"/>
              </a:ext>
            </a:extLst>
          </p:cNvPr>
          <p:cNvSpPr>
            <a:spLocks noGrp="1"/>
          </p:cNvSpPr>
          <p:nvPr>
            <p:ph type="dt" sz="half" idx="10"/>
          </p:nvPr>
        </p:nvSpPr>
        <p:spPr/>
        <p:txBody>
          <a:bodyPr/>
          <a:lstStyle/>
          <a:p>
            <a:fld id="{1C9BA492-BED6-4A8A-8C52-33A34EB6650F}" type="datetimeFigureOut">
              <a:rPr lang="en-US" smtClean="0"/>
              <a:t>7/1/2023</a:t>
            </a:fld>
            <a:endParaRPr lang="en-US"/>
          </a:p>
        </p:txBody>
      </p:sp>
      <p:sp>
        <p:nvSpPr>
          <p:cNvPr id="5" name="Footer Placeholder 4">
            <a:extLst>
              <a:ext uri="{FF2B5EF4-FFF2-40B4-BE49-F238E27FC236}">
                <a16:creationId xmlns:a16="http://schemas.microsoft.com/office/drawing/2014/main" id="{CD2B9F9F-F5A4-6FEA-61B9-678651932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8D02A-AB83-C1E1-C3A5-D3AEFA727F0A}"/>
              </a:ext>
            </a:extLst>
          </p:cNvPr>
          <p:cNvSpPr>
            <a:spLocks noGrp="1"/>
          </p:cNvSpPr>
          <p:nvPr>
            <p:ph type="sldNum" sz="quarter" idx="12"/>
          </p:nvPr>
        </p:nvSpPr>
        <p:spPr/>
        <p:txBody>
          <a:bodyPr/>
          <a:lstStyle/>
          <a:p>
            <a:fld id="{446B928C-C296-4905-B3D1-2CBB370AAA75}" type="slidenum">
              <a:rPr lang="en-US" smtClean="0"/>
              <a:t>‹#›</a:t>
            </a:fld>
            <a:endParaRPr lang="en-US"/>
          </a:p>
        </p:txBody>
      </p:sp>
    </p:spTree>
    <p:extLst>
      <p:ext uri="{BB962C8B-B14F-4D97-AF65-F5344CB8AC3E}">
        <p14:creationId xmlns:p14="http://schemas.microsoft.com/office/powerpoint/2010/main" val="118431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C4C6-535B-DA0A-37CC-847EA3CAC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47576-2C17-F006-05D0-331F104623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49ABF-892E-8C13-95F1-0BC302832357}"/>
              </a:ext>
            </a:extLst>
          </p:cNvPr>
          <p:cNvSpPr>
            <a:spLocks noGrp="1"/>
          </p:cNvSpPr>
          <p:nvPr>
            <p:ph type="dt" sz="half" idx="10"/>
          </p:nvPr>
        </p:nvSpPr>
        <p:spPr/>
        <p:txBody>
          <a:bodyPr/>
          <a:lstStyle/>
          <a:p>
            <a:fld id="{1C9BA492-BED6-4A8A-8C52-33A34EB6650F}" type="datetimeFigureOut">
              <a:rPr lang="en-US" smtClean="0"/>
              <a:t>7/1/2023</a:t>
            </a:fld>
            <a:endParaRPr lang="en-US"/>
          </a:p>
        </p:txBody>
      </p:sp>
      <p:sp>
        <p:nvSpPr>
          <p:cNvPr id="5" name="Footer Placeholder 4">
            <a:extLst>
              <a:ext uri="{FF2B5EF4-FFF2-40B4-BE49-F238E27FC236}">
                <a16:creationId xmlns:a16="http://schemas.microsoft.com/office/drawing/2014/main" id="{713DDB0B-5B3E-B26F-7F5D-D67448C66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19C50-951E-5548-FA52-D04E1137DEE2}"/>
              </a:ext>
            </a:extLst>
          </p:cNvPr>
          <p:cNvSpPr>
            <a:spLocks noGrp="1"/>
          </p:cNvSpPr>
          <p:nvPr>
            <p:ph type="sldNum" sz="quarter" idx="12"/>
          </p:nvPr>
        </p:nvSpPr>
        <p:spPr/>
        <p:txBody>
          <a:bodyPr/>
          <a:lstStyle/>
          <a:p>
            <a:fld id="{446B928C-C296-4905-B3D1-2CBB370AAA75}" type="slidenum">
              <a:rPr lang="en-US" smtClean="0"/>
              <a:t>‹#›</a:t>
            </a:fld>
            <a:endParaRPr lang="en-US"/>
          </a:p>
        </p:txBody>
      </p:sp>
    </p:spTree>
    <p:extLst>
      <p:ext uri="{BB962C8B-B14F-4D97-AF65-F5344CB8AC3E}">
        <p14:creationId xmlns:p14="http://schemas.microsoft.com/office/powerpoint/2010/main" val="406122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0969-4146-2B9D-7D5F-BFC3909F32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2E4939-646E-03B3-8318-7EBAC6339E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FD17D4-FABE-2B45-B42C-3735CE124FDD}"/>
              </a:ext>
            </a:extLst>
          </p:cNvPr>
          <p:cNvSpPr>
            <a:spLocks noGrp="1"/>
          </p:cNvSpPr>
          <p:nvPr>
            <p:ph type="dt" sz="half" idx="10"/>
          </p:nvPr>
        </p:nvSpPr>
        <p:spPr/>
        <p:txBody>
          <a:bodyPr/>
          <a:lstStyle/>
          <a:p>
            <a:fld id="{1C9BA492-BED6-4A8A-8C52-33A34EB6650F}" type="datetimeFigureOut">
              <a:rPr lang="en-US" smtClean="0"/>
              <a:t>7/1/2023</a:t>
            </a:fld>
            <a:endParaRPr lang="en-US"/>
          </a:p>
        </p:txBody>
      </p:sp>
      <p:sp>
        <p:nvSpPr>
          <p:cNvPr id="5" name="Footer Placeholder 4">
            <a:extLst>
              <a:ext uri="{FF2B5EF4-FFF2-40B4-BE49-F238E27FC236}">
                <a16:creationId xmlns:a16="http://schemas.microsoft.com/office/drawing/2014/main" id="{AA57F400-FDEA-178E-B253-63412C72B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67960-A23A-9E1C-26A1-C10DB14B1DE1}"/>
              </a:ext>
            </a:extLst>
          </p:cNvPr>
          <p:cNvSpPr>
            <a:spLocks noGrp="1"/>
          </p:cNvSpPr>
          <p:nvPr>
            <p:ph type="sldNum" sz="quarter" idx="12"/>
          </p:nvPr>
        </p:nvSpPr>
        <p:spPr/>
        <p:txBody>
          <a:bodyPr/>
          <a:lstStyle/>
          <a:p>
            <a:fld id="{446B928C-C296-4905-B3D1-2CBB370AAA75}" type="slidenum">
              <a:rPr lang="en-US" smtClean="0"/>
              <a:t>‹#›</a:t>
            </a:fld>
            <a:endParaRPr lang="en-US"/>
          </a:p>
        </p:txBody>
      </p:sp>
    </p:spTree>
    <p:extLst>
      <p:ext uri="{BB962C8B-B14F-4D97-AF65-F5344CB8AC3E}">
        <p14:creationId xmlns:p14="http://schemas.microsoft.com/office/powerpoint/2010/main" val="346070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3E42-A659-60CE-7BDB-350004D53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2A019-D7D5-CCC5-305F-D559F300DD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2A8E07-D7F1-E1A7-F9ED-4AC68AF7A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2097F-DC22-B7BD-6A11-C9BD17478501}"/>
              </a:ext>
            </a:extLst>
          </p:cNvPr>
          <p:cNvSpPr>
            <a:spLocks noGrp="1"/>
          </p:cNvSpPr>
          <p:nvPr>
            <p:ph type="dt" sz="half" idx="10"/>
          </p:nvPr>
        </p:nvSpPr>
        <p:spPr/>
        <p:txBody>
          <a:bodyPr/>
          <a:lstStyle/>
          <a:p>
            <a:fld id="{1C9BA492-BED6-4A8A-8C52-33A34EB6650F}" type="datetimeFigureOut">
              <a:rPr lang="en-US" smtClean="0"/>
              <a:t>7/1/2023</a:t>
            </a:fld>
            <a:endParaRPr lang="en-US"/>
          </a:p>
        </p:txBody>
      </p:sp>
      <p:sp>
        <p:nvSpPr>
          <p:cNvPr id="6" name="Footer Placeholder 5">
            <a:extLst>
              <a:ext uri="{FF2B5EF4-FFF2-40B4-BE49-F238E27FC236}">
                <a16:creationId xmlns:a16="http://schemas.microsoft.com/office/drawing/2014/main" id="{2E7AFA68-0E3B-F1DF-70EF-26654987B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39DA8E-C5D5-F8E6-E817-B87F41175A26}"/>
              </a:ext>
            </a:extLst>
          </p:cNvPr>
          <p:cNvSpPr>
            <a:spLocks noGrp="1"/>
          </p:cNvSpPr>
          <p:nvPr>
            <p:ph type="sldNum" sz="quarter" idx="12"/>
          </p:nvPr>
        </p:nvSpPr>
        <p:spPr/>
        <p:txBody>
          <a:bodyPr/>
          <a:lstStyle/>
          <a:p>
            <a:fld id="{446B928C-C296-4905-B3D1-2CBB370AAA75}" type="slidenum">
              <a:rPr lang="en-US" smtClean="0"/>
              <a:t>‹#›</a:t>
            </a:fld>
            <a:endParaRPr lang="en-US"/>
          </a:p>
        </p:txBody>
      </p:sp>
    </p:spTree>
    <p:extLst>
      <p:ext uri="{BB962C8B-B14F-4D97-AF65-F5344CB8AC3E}">
        <p14:creationId xmlns:p14="http://schemas.microsoft.com/office/powerpoint/2010/main" val="160990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8A64-D793-5A5D-B143-156D8EE525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00C48-C1FA-E14B-5C2B-A74CB70D49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35BAD-19C1-8B9B-40D8-3174611828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3772-BEC0-F060-C88D-48C3C6438B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B244F-0CF6-5D03-2499-13B6B3A829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9CED78-CB56-2A6A-6A3B-25FFD031AE4B}"/>
              </a:ext>
            </a:extLst>
          </p:cNvPr>
          <p:cNvSpPr>
            <a:spLocks noGrp="1"/>
          </p:cNvSpPr>
          <p:nvPr>
            <p:ph type="dt" sz="half" idx="10"/>
          </p:nvPr>
        </p:nvSpPr>
        <p:spPr/>
        <p:txBody>
          <a:bodyPr/>
          <a:lstStyle/>
          <a:p>
            <a:fld id="{1C9BA492-BED6-4A8A-8C52-33A34EB6650F}" type="datetimeFigureOut">
              <a:rPr lang="en-US" smtClean="0"/>
              <a:t>7/1/2023</a:t>
            </a:fld>
            <a:endParaRPr lang="en-US"/>
          </a:p>
        </p:txBody>
      </p:sp>
      <p:sp>
        <p:nvSpPr>
          <p:cNvPr id="8" name="Footer Placeholder 7">
            <a:extLst>
              <a:ext uri="{FF2B5EF4-FFF2-40B4-BE49-F238E27FC236}">
                <a16:creationId xmlns:a16="http://schemas.microsoft.com/office/drawing/2014/main" id="{C6F385C6-CFE0-F594-5A13-9760C9C1EA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29C81C-0BD7-718A-C1EA-BF92E0F758D9}"/>
              </a:ext>
            </a:extLst>
          </p:cNvPr>
          <p:cNvSpPr>
            <a:spLocks noGrp="1"/>
          </p:cNvSpPr>
          <p:nvPr>
            <p:ph type="sldNum" sz="quarter" idx="12"/>
          </p:nvPr>
        </p:nvSpPr>
        <p:spPr/>
        <p:txBody>
          <a:bodyPr/>
          <a:lstStyle/>
          <a:p>
            <a:fld id="{446B928C-C296-4905-B3D1-2CBB370AAA75}" type="slidenum">
              <a:rPr lang="en-US" smtClean="0"/>
              <a:t>‹#›</a:t>
            </a:fld>
            <a:endParaRPr lang="en-US"/>
          </a:p>
        </p:txBody>
      </p:sp>
    </p:spTree>
    <p:extLst>
      <p:ext uri="{BB962C8B-B14F-4D97-AF65-F5344CB8AC3E}">
        <p14:creationId xmlns:p14="http://schemas.microsoft.com/office/powerpoint/2010/main" val="204317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4D7F-CC65-878C-027C-0FA33D282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596A91-611A-08CD-7EC6-5A3D8A7E12F4}"/>
              </a:ext>
            </a:extLst>
          </p:cNvPr>
          <p:cNvSpPr>
            <a:spLocks noGrp="1"/>
          </p:cNvSpPr>
          <p:nvPr>
            <p:ph type="dt" sz="half" idx="10"/>
          </p:nvPr>
        </p:nvSpPr>
        <p:spPr/>
        <p:txBody>
          <a:bodyPr/>
          <a:lstStyle/>
          <a:p>
            <a:fld id="{1C9BA492-BED6-4A8A-8C52-33A34EB6650F}" type="datetimeFigureOut">
              <a:rPr lang="en-US" smtClean="0"/>
              <a:t>7/1/2023</a:t>
            </a:fld>
            <a:endParaRPr lang="en-US"/>
          </a:p>
        </p:txBody>
      </p:sp>
      <p:sp>
        <p:nvSpPr>
          <p:cNvPr id="4" name="Footer Placeholder 3">
            <a:extLst>
              <a:ext uri="{FF2B5EF4-FFF2-40B4-BE49-F238E27FC236}">
                <a16:creationId xmlns:a16="http://schemas.microsoft.com/office/drawing/2014/main" id="{545BDF1F-B246-02A5-E3FC-565AA6B4A1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384D6-9936-8695-5749-BA59995A5559}"/>
              </a:ext>
            </a:extLst>
          </p:cNvPr>
          <p:cNvSpPr>
            <a:spLocks noGrp="1"/>
          </p:cNvSpPr>
          <p:nvPr>
            <p:ph type="sldNum" sz="quarter" idx="12"/>
          </p:nvPr>
        </p:nvSpPr>
        <p:spPr/>
        <p:txBody>
          <a:bodyPr/>
          <a:lstStyle/>
          <a:p>
            <a:fld id="{446B928C-C296-4905-B3D1-2CBB370AAA75}" type="slidenum">
              <a:rPr lang="en-US" smtClean="0"/>
              <a:t>‹#›</a:t>
            </a:fld>
            <a:endParaRPr lang="en-US"/>
          </a:p>
        </p:txBody>
      </p:sp>
    </p:spTree>
    <p:extLst>
      <p:ext uri="{BB962C8B-B14F-4D97-AF65-F5344CB8AC3E}">
        <p14:creationId xmlns:p14="http://schemas.microsoft.com/office/powerpoint/2010/main" val="284787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3BA0F-BEFB-FA87-D319-22E7AA4BE155}"/>
              </a:ext>
            </a:extLst>
          </p:cNvPr>
          <p:cNvSpPr>
            <a:spLocks noGrp="1"/>
          </p:cNvSpPr>
          <p:nvPr>
            <p:ph type="dt" sz="half" idx="10"/>
          </p:nvPr>
        </p:nvSpPr>
        <p:spPr/>
        <p:txBody>
          <a:bodyPr/>
          <a:lstStyle/>
          <a:p>
            <a:fld id="{1C9BA492-BED6-4A8A-8C52-33A34EB6650F}" type="datetimeFigureOut">
              <a:rPr lang="en-US" smtClean="0"/>
              <a:t>7/1/2023</a:t>
            </a:fld>
            <a:endParaRPr lang="en-US"/>
          </a:p>
        </p:txBody>
      </p:sp>
      <p:sp>
        <p:nvSpPr>
          <p:cNvPr id="3" name="Footer Placeholder 2">
            <a:extLst>
              <a:ext uri="{FF2B5EF4-FFF2-40B4-BE49-F238E27FC236}">
                <a16:creationId xmlns:a16="http://schemas.microsoft.com/office/drawing/2014/main" id="{84E7C74F-948E-7359-D158-FD93C5E870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836729-0950-7B4B-281D-C741670EF3C9}"/>
              </a:ext>
            </a:extLst>
          </p:cNvPr>
          <p:cNvSpPr>
            <a:spLocks noGrp="1"/>
          </p:cNvSpPr>
          <p:nvPr>
            <p:ph type="sldNum" sz="quarter" idx="12"/>
          </p:nvPr>
        </p:nvSpPr>
        <p:spPr/>
        <p:txBody>
          <a:bodyPr/>
          <a:lstStyle/>
          <a:p>
            <a:fld id="{446B928C-C296-4905-B3D1-2CBB370AAA75}" type="slidenum">
              <a:rPr lang="en-US" smtClean="0"/>
              <a:t>‹#›</a:t>
            </a:fld>
            <a:endParaRPr lang="en-US"/>
          </a:p>
        </p:txBody>
      </p:sp>
    </p:spTree>
    <p:extLst>
      <p:ext uri="{BB962C8B-B14F-4D97-AF65-F5344CB8AC3E}">
        <p14:creationId xmlns:p14="http://schemas.microsoft.com/office/powerpoint/2010/main" val="94812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3E96-6762-E3CE-4EC2-F264A7485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A1EFDF-E3AB-779C-EF1A-E48075476E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7A3594-A8EF-BA07-2617-0A97906AA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E12A-2136-A3AA-F821-E347D034D6C7}"/>
              </a:ext>
            </a:extLst>
          </p:cNvPr>
          <p:cNvSpPr>
            <a:spLocks noGrp="1"/>
          </p:cNvSpPr>
          <p:nvPr>
            <p:ph type="dt" sz="half" idx="10"/>
          </p:nvPr>
        </p:nvSpPr>
        <p:spPr/>
        <p:txBody>
          <a:bodyPr/>
          <a:lstStyle/>
          <a:p>
            <a:fld id="{1C9BA492-BED6-4A8A-8C52-33A34EB6650F}" type="datetimeFigureOut">
              <a:rPr lang="en-US" smtClean="0"/>
              <a:t>7/1/2023</a:t>
            </a:fld>
            <a:endParaRPr lang="en-US"/>
          </a:p>
        </p:txBody>
      </p:sp>
      <p:sp>
        <p:nvSpPr>
          <p:cNvPr id="6" name="Footer Placeholder 5">
            <a:extLst>
              <a:ext uri="{FF2B5EF4-FFF2-40B4-BE49-F238E27FC236}">
                <a16:creationId xmlns:a16="http://schemas.microsoft.com/office/drawing/2014/main" id="{52324F61-144E-2D72-7362-F2B33F7C01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11A1E-64B5-C269-99C2-128CC170E23C}"/>
              </a:ext>
            </a:extLst>
          </p:cNvPr>
          <p:cNvSpPr>
            <a:spLocks noGrp="1"/>
          </p:cNvSpPr>
          <p:nvPr>
            <p:ph type="sldNum" sz="quarter" idx="12"/>
          </p:nvPr>
        </p:nvSpPr>
        <p:spPr/>
        <p:txBody>
          <a:bodyPr/>
          <a:lstStyle/>
          <a:p>
            <a:fld id="{446B928C-C296-4905-B3D1-2CBB370AAA75}" type="slidenum">
              <a:rPr lang="en-US" smtClean="0"/>
              <a:t>‹#›</a:t>
            </a:fld>
            <a:endParaRPr lang="en-US"/>
          </a:p>
        </p:txBody>
      </p:sp>
    </p:spTree>
    <p:extLst>
      <p:ext uri="{BB962C8B-B14F-4D97-AF65-F5344CB8AC3E}">
        <p14:creationId xmlns:p14="http://schemas.microsoft.com/office/powerpoint/2010/main" val="311478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25BBA-707C-3A11-992A-ABACC4B32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EA1979-27AF-5BB6-D263-5EA8A3F770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169368-09F9-1DFE-EE64-9831C81F1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8E48A-4DD9-7301-103E-B0F21D93A8EA}"/>
              </a:ext>
            </a:extLst>
          </p:cNvPr>
          <p:cNvSpPr>
            <a:spLocks noGrp="1"/>
          </p:cNvSpPr>
          <p:nvPr>
            <p:ph type="dt" sz="half" idx="10"/>
          </p:nvPr>
        </p:nvSpPr>
        <p:spPr/>
        <p:txBody>
          <a:bodyPr/>
          <a:lstStyle/>
          <a:p>
            <a:fld id="{1C9BA492-BED6-4A8A-8C52-33A34EB6650F}" type="datetimeFigureOut">
              <a:rPr lang="en-US" smtClean="0"/>
              <a:t>7/1/2023</a:t>
            </a:fld>
            <a:endParaRPr lang="en-US"/>
          </a:p>
        </p:txBody>
      </p:sp>
      <p:sp>
        <p:nvSpPr>
          <p:cNvPr id="6" name="Footer Placeholder 5">
            <a:extLst>
              <a:ext uri="{FF2B5EF4-FFF2-40B4-BE49-F238E27FC236}">
                <a16:creationId xmlns:a16="http://schemas.microsoft.com/office/drawing/2014/main" id="{DC281A09-9D92-28EF-1F6F-3ADBB8EC5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58364-C7B9-0180-9317-AAD86AE6FFB6}"/>
              </a:ext>
            </a:extLst>
          </p:cNvPr>
          <p:cNvSpPr>
            <a:spLocks noGrp="1"/>
          </p:cNvSpPr>
          <p:nvPr>
            <p:ph type="sldNum" sz="quarter" idx="12"/>
          </p:nvPr>
        </p:nvSpPr>
        <p:spPr/>
        <p:txBody>
          <a:bodyPr/>
          <a:lstStyle/>
          <a:p>
            <a:fld id="{446B928C-C296-4905-B3D1-2CBB370AAA75}" type="slidenum">
              <a:rPr lang="en-US" smtClean="0"/>
              <a:t>‹#›</a:t>
            </a:fld>
            <a:endParaRPr lang="en-US"/>
          </a:p>
        </p:txBody>
      </p:sp>
    </p:spTree>
    <p:extLst>
      <p:ext uri="{BB962C8B-B14F-4D97-AF65-F5344CB8AC3E}">
        <p14:creationId xmlns:p14="http://schemas.microsoft.com/office/powerpoint/2010/main" val="250678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2B64F-5D59-4C22-12F3-3B1B564AA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C4353A-A6A1-E51D-FB82-986E46C2D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2BD54-9A60-CF09-2706-9C19245C9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BA492-BED6-4A8A-8C52-33A34EB6650F}" type="datetimeFigureOut">
              <a:rPr lang="en-US" smtClean="0"/>
              <a:t>7/1/2023</a:t>
            </a:fld>
            <a:endParaRPr lang="en-US"/>
          </a:p>
        </p:txBody>
      </p:sp>
      <p:sp>
        <p:nvSpPr>
          <p:cNvPr id="5" name="Footer Placeholder 4">
            <a:extLst>
              <a:ext uri="{FF2B5EF4-FFF2-40B4-BE49-F238E27FC236}">
                <a16:creationId xmlns:a16="http://schemas.microsoft.com/office/drawing/2014/main" id="{88F7FCEB-038A-1614-26F8-B045952E1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C5C3F2-FF47-5D94-AC47-C7441F81C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B928C-C296-4905-B3D1-2CBB370AAA75}" type="slidenum">
              <a:rPr lang="en-US" smtClean="0"/>
              <a:t>‹#›</a:t>
            </a:fld>
            <a:endParaRPr lang="en-US"/>
          </a:p>
        </p:txBody>
      </p:sp>
    </p:spTree>
    <p:extLst>
      <p:ext uri="{BB962C8B-B14F-4D97-AF65-F5344CB8AC3E}">
        <p14:creationId xmlns:p14="http://schemas.microsoft.com/office/powerpoint/2010/main" val="1927041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7C6D83B-3146-E9EA-ED02-7A9C38EC040B}"/>
              </a:ext>
            </a:extLst>
          </p:cNvPr>
          <p:cNvPicPr>
            <a:picLocks noChangeAspect="1"/>
          </p:cNvPicPr>
          <p:nvPr/>
        </p:nvPicPr>
        <p:blipFill rotWithShape="1">
          <a:blip r:embed="rId2">
            <a:extLst>
              <a:ext uri="{28A0092B-C50C-407E-A947-70E740481C1C}">
                <a14:useLocalDpi xmlns:a14="http://schemas.microsoft.com/office/drawing/2010/main" val="0"/>
              </a:ext>
            </a:extLst>
          </a:blip>
          <a:srcRect r="14995" b="-2"/>
          <a:stretch/>
        </p:blipFill>
        <p:spPr>
          <a:xfrm>
            <a:off x="3523488" y="1424432"/>
            <a:ext cx="8668512" cy="5451856"/>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D8F0E7A-0A0B-768A-A4FF-1047C659ABDD}"/>
              </a:ext>
            </a:extLst>
          </p:cNvPr>
          <p:cNvSpPr/>
          <p:nvPr/>
        </p:nvSpPr>
        <p:spPr>
          <a:xfrm>
            <a:off x="0" y="0"/>
            <a:ext cx="518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8B9204-DD36-87D3-3129-FE4E7F416B81}"/>
              </a:ext>
            </a:extLst>
          </p:cNvPr>
          <p:cNvSpPr/>
          <p:nvPr/>
        </p:nvSpPr>
        <p:spPr>
          <a:xfrm>
            <a:off x="4307838" y="18288"/>
            <a:ext cx="7884159"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6002BA-41DC-C8E3-AE78-7D1CB555740E}"/>
              </a:ext>
            </a:extLst>
          </p:cNvPr>
          <p:cNvSpPr>
            <a:spLocks noGrp="1"/>
          </p:cNvSpPr>
          <p:nvPr>
            <p:ph type="ctrTitle"/>
          </p:nvPr>
        </p:nvSpPr>
        <p:spPr>
          <a:xfrm>
            <a:off x="366220" y="461963"/>
            <a:ext cx="6532419" cy="962469"/>
          </a:xfrm>
        </p:spPr>
        <p:txBody>
          <a:bodyPr anchor="ctr">
            <a:normAutofit/>
          </a:bodyPr>
          <a:lstStyle/>
          <a:p>
            <a:pPr algn="l"/>
            <a:endParaRPr lang="en-US" sz="4000" dirty="0">
              <a:latin typeface="Britannic Bold" panose="020B0903060703020204" pitchFamily="34" charset="0"/>
            </a:endParaRPr>
          </a:p>
        </p:txBody>
      </p:sp>
      <p:sp>
        <p:nvSpPr>
          <p:cNvPr id="3" name="Subtitle 2">
            <a:extLst>
              <a:ext uri="{FF2B5EF4-FFF2-40B4-BE49-F238E27FC236}">
                <a16:creationId xmlns:a16="http://schemas.microsoft.com/office/drawing/2014/main" id="{C80E13CD-1480-C700-C2BF-7DB34E2DE871}"/>
              </a:ext>
            </a:extLst>
          </p:cNvPr>
          <p:cNvSpPr>
            <a:spLocks noGrp="1"/>
          </p:cNvSpPr>
          <p:nvPr>
            <p:ph type="subTitle" idx="1"/>
          </p:nvPr>
        </p:nvSpPr>
        <p:spPr>
          <a:xfrm>
            <a:off x="481029" y="2245360"/>
            <a:ext cx="11093350" cy="3835703"/>
          </a:xfrm>
        </p:spPr>
        <p:txBody>
          <a:bodyPr>
            <a:normAutofit/>
          </a:bodyPr>
          <a:lstStyle/>
          <a:p>
            <a:pPr algn="l"/>
            <a:endParaRPr lang="en-US" sz="3600" dirty="0">
              <a:latin typeface="Georgia" panose="02040502050405020303" pitchFamily="18" charset="0"/>
            </a:endParaRPr>
          </a:p>
        </p:txBody>
      </p:sp>
      <p:pic>
        <p:nvPicPr>
          <p:cNvPr id="11" name="Picture 10" descr="A picture containing mammal, clothing, person, person&#10;&#10;Description automatically generated">
            <a:extLst>
              <a:ext uri="{FF2B5EF4-FFF2-40B4-BE49-F238E27FC236}">
                <a16:creationId xmlns:a16="http://schemas.microsoft.com/office/drawing/2014/main" id="{4676FFF2-8FF3-CEBE-AE0D-4C645DBBC2BA}"/>
              </a:ext>
            </a:extLst>
          </p:cNvPr>
          <p:cNvPicPr>
            <a:picLocks noChangeAspect="1"/>
          </p:cNvPicPr>
          <p:nvPr/>
        </p:nvPicPr>
        <p:blipFill rotWithShape="1">
          <a:blip r:embed="rId3">
            <a:extLst>
              <a:ext uri="{28A0092B-C50C-407E-A947-70E740481C1C}">
                <a14:useLocalDpi xmlns:a14="http://schemas.microsoft.com/office/drawing/2010/main" val="0"/>
              </a:ext>
            </a:extLst>
          </a:blip>
          <a:srcRect l="210" t="12318" r="1003" b="6675"/>
          <a:stretch/>
        </p:blipFill>
        <p:spPr>
          <a:xfrm>
            <a:off x="52975" y="18288"/>
            <a:ext cx="12165511" cy="6821424"/>
          </a:xfrm>
          <a:prstGeom prst="rect">
            <a:avLst/>
          </a:prstGeom>
        </p:spPr>
      </p:pic>
      <p:sp>
        <p:nvSpPr>
          <p:cNvPr id="13" name="TextBox 12">
            <a:extLst>
              <a:ext uri="{FF2B5EF4-FFF2-40B4-BE49-F238E27FC236}">
                <a16:creationId xmlns:a16="http://schemas.microsoft.com/office/drawing/2014/main" id="{D76736C9-CDFC-02B0-BEBC-76E9B4E53195}"/>
              </a:ext>
            </a:extLst>
          </p:cNvPr>
          <p:cNvSpPr txBox="1"/>
          <p:nvPr/>
        </p:nvSpPr>
        <p:spPr>
          <a:xfrm>
            <a:off x="820704" y="4924471"/>
            <a:ext cx="10414000" cy="923330"/>
          </a:xfrm>
          <a:prstGeom prst="rect">
            <a:avLst/>
          </a:prstGeom>
          <a:solidFill>
            <a:schemeClr val="bg1">
              <a:alpha val="50000"/>
            </a:schemeClr>
          </a:solidFill>
        </p:spPr>
        <p:txBody>
          <a:bodyPr wrap="square" rtlCol="0" anchor="ctr">
            <a:spAutoFit/>
          </a:bodyPr>
          <a:lstStyle/>
          <a:p>
            <a:pPr algn="ctr"/>
            <a:r>
              <a:rPr lang="en-US" sz="5400" dirty="0">
                <a:latin typeface="Britannic Bold" panose="020B0903060703020204" pitchFamily="34" charset="0"/>
              </a:rPr>
              <a:t>The Lord Stands at our Side</a:t>
            </a:r>
          </a:p>
        </p:txBody>
      </p:sp>
      <p:sp>
        <p:nvSpPr>
          <p:cNvPr id="15" name="TextBox 14">
            <a:extLst>
              <a:ext uri="{FF2B5EF4-FFF2-40B4-BE49-F238E27FC236}">
                <a16:creationId xmlns:a16="http://schemas.microsoft.com/office/drawing/2014/main" id="{653AC6DE-107E-C6FD-0609-2FFCD3574AE9}"/>
              </a:ext>
            </a:extLst>
          </p:cNvPr>
          <p:cNvSpPr txBox="1"/>
          <p:nvPr/>
        </p:nvSpPr>
        <p:spPr>
          <a:xfrm>
            <a:off x="3701549" y="5815661"/>
            <a:ext cx="4815383" cy="707886"/>
          </a:xfrm>
          <a:prstGeom prst="rect">
            <a:avLst/>
          </a:prstGeom>
          <a:solidFill>
            <a:schemeClr val="bg1">
              <a:alpha val="50000"/>
            </a:schemeClr>
          </a:solidFill>
        </p:spPr>
        <p:txBody>
          <a:bodyPr wrap="square" rtlCol="0" anchor="ctr">
            <a:spAutoFit/>
          </a:bodyPr>
          <a:lstStyle/>
          <a:p>
            <a:pPr algn="ctr"/>
            <a:r>
              <a:rPr lang="en-US" sz="4000" dirty="0">
                <a:latin typeface="Georgia" panose="02040502050405020303" pitchFamily="18" charset="0"/>
              </a:rPr>
              <a:t>2 Timothy 4:9-22</a:t>
            </a:r>
          </a:p>
        </p:txBody>
      </p:sp>
    </p:spTree>
    <p:extLst>
      <p:ext uri="{BB962C8B-B14F-4D97-AF65-F5344CB8AC3E}">
        <p14:creationId xmlns:p14="http://schemas.microsoft.com/office/powerpoint/2010/main" val="31140797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7C6D83B-3146-E9EA-ED02-7A9C38EC040B}"/>
              </a:ext>
            </a:extLst>
          </p:cNvPr>
          <p:cNvPicPr>
            <a:picLocks noChangeAspect="1"/>
          </p:cNvPicPr>
          <p:nvPr/>
        </p:nvPicPr>
        <p:blipFill rotWithShape="1">
          <a:blip r:embed="rId2">
            <a:extLst>
              <a:ext uri="{28A0092B-C50C-407E-A947-70E740481C1C}">
                <a14:useLocalDpi xmlns:a14="http://schemas.microsoft.com/office/drawing/2010/main" val="0"/>
              </a:ext>
            </a:extLst>
          </a:blip>
          <a:srcRect r="14995" b="-2"/>
          <a:stretch/>
        </p:blipFill>
        <p:spPr>
          <a:xfrm>
            <a:off x="3523488" y="1424432"/>
            <a:ext cx="8668512" cy="5451856"/>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D8F0E7A-0A0B-768A-A4FF-1047C659ABDD}"/>
              </a:ext>
            </a:extLst>
          </p:cNvPr>
          <p:cNvSpPr/>
          <p:nvPr/>
        </p:nvSpPr>
        <p:spPr>
          <a:xfrm>
            <a:off x="0" y="0"/>
            <a:ext cx="518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8B9204-DD36-87D3-3129-FE4E7F416B81}"/>
              </a:ext>
            </a:extLst>
          </p:cNvPr>
          <p:cNvSpPr/>
          <p:nvPr/>
        </p:nvSpPr>
        <p:spPr>
          <a:xfrm>
            <a:off x="4307838" y="18288"/>
            <a:ext cx="7884159"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6002BA-41DC-C8E3-AE78-7D1CB555740E}"/>
              </a:ext>
            </a:extLst>
          </p:cNvPr>
          <p:cNvSpPr>
            <a:spLocks noGrp="1"/>
          </p:cNvSpPr>
          <p:nvPr>
            <p:ph type="ctrTitle"/>
          </p:nvPr>
        </p:nvSpPr>
        <p:spPr>
          <a:xfrm>
            <a:off x="366220" y="461963"/>
            <a:ext cx="7182660" cy="962469"/>
          </a:xfrm>
        </p:spPr>
        <p:txBody>
          <a:bodyPr anchor="ctr">
            <a:normAutofit/>
          </a:bodyPr>
          <a:lstStyle/>
          <a:p>
            <a:pPr algn="l"/>
            <a:r>
              <a:rPr lang="en-US" sz="4000" dirty="0">
                <a:latin typeface="Britannic Bold" panose="020B0903060703020204" pitchFamily="34" charset="0"/>
              </a:rPr>
              <a:t>Alone at his first defense </a:t>
            </a:r>
            <a:r>
              <a:rPr lang="en-US" sz="3400" dirty="0">
                <a:solidFill>
                  <a:srgbClr val="FFC000"/>
                </a:solidFill>
                <a:latin typeface="Britannic Bold" panose="020B0903060703020204" pitchFamily="34" charset="0"/>
              </a:rPr>
              <a:t>16-17</a:t>
            </a:r>
          </a:p>
        </p:txBody>
      </p:sp>
      <p:sp>
        <p:nvSpPr>
          <p:cNvPr id="3" name="Subtitle 2">
            <a:extLst>
              <a:ext uri="{FF2B5EF4-FFF2-40B4-BE49-F238E27FC236}">
                <a16:creationId xmlns:a16="http://schemas.microsoft.com/office/drawing/2014/main" id="{C80E13CD-1480-C700-C2BF-7DB34E2DE871}"/>
              </a:ext>
            </a:extLst>
          </p:cNvPr>
          <p:cNvSpPr>
            <a:spLocks noGrp="1"/>
          </p:cNvSpPr>
          <p:nvPr>
            <p:ph type="subTitle" idx="1"/>
          </p:nvPr>
        </p:nvSpPr>
        <p:spPr>
          <a:xfrm>
            <a:off x="366220" y="2009687"/>
            <a:ext cx="11386645" cy="4884889"/>
          </a:xfrm>
        </p:spPr>
        <p:txBody>
          <a:bodyPr>
            <a:noAutofit/>
          </a:bodyPr>
          <a:lstStyle/>
          <a:p>
            <a:pPr algn="l"/>
            <a:r>
              <a:rPr lang="en-US" sz="3800" dirty="0">
                <a:solidFill>
                  <a:srgbClr val="FFC000"/>
                </a:solidFill>
                <a:latin typeface="Georgia" panose="02040502050405020303" pitchFamily="18" charset="0"/>
              </a:rPr>
              <a:t>4:16</a:t>
            </a:r>
            <a:r>
              <a:rPr lang="en-US" sz="3800" dirty="0">
                <a:latin typeface="Georgia" panose="02040502050405020303" pitchFamily="18" charset="0"/>
              </a:rPr>
              <a:t> </a:t>
            </a:r>
            <a:r>
              <a:rPr lang="en-US" sz="3800" dirty="0"/>
              <a:t>At my first defense no one stood with me, but all forsook me. May it not be charged against them. </a:t>
            </a:r>
          </a:p>
          <a:p>
            <a:pPr marL="571500" indent="-571500" algn="l">
              <a:buClr>
                <a:srgbClr val="FFC000"/>
              </a:buClr>
              <a:buFont typeface="Georgia" panose="02040502050405020303" pitchFamily="18" charset="0"/>
              <a:buChar char="—"/>
            </a:pPr>
            <a:r>
              <a:rPr lang="en-US" sz="3800" dirty="0">
                <a:latin typeface="Georgia" panose="02040502050405020303" pitchFamily="18" charset="0"/>
              </a:rPr>
              <a:t>He had been forsaken at his trial</a:t>
            </a:r>
          </a:p>
          <a:p>
            <a:pPr marL="571500" indent="-571500" algn="l">
              <a:buClr>
                <a:srgbClr val="FFC000"/>
              </a:buClr>
              <a:buFont typeface="Georgia" panose="02040502050405020303" pitchFamily="18" charset="0"/>
              <a:buChar char="—"/>
            </a:pPr>
            <a:r>
              <a:rPr lang="en-US" sz="3800" dirty="0">
                <a:latin typeface="Georgia" panose="02040502050405020303" pitchFamily="18" charset="0"/>
              </a:rPr>
              <a:t>Alexander did him much harm</a:t>
            </a:r>
          </a:p>
        </p:txBody>
      </p:sp>
    </p:spTree>
    <p:extLst>
      <p:ext uri="{BB962C8B-B14F-4D97-AF65-F5344CB8AC3E}">
        <p14:creationId xmlns:p14="http://schemas.microsoft.com/office/powerpoint/2010/main" val="42688959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7C6D83B-3146-E9EA-ED02-7A9C38EC040B}"/>
              </a:ext>
            </a:extLst>
          </p:cNvPr>
          <p:cNvPicPr>
            <a:picLocks noChangeAspect="1"/>
          </p:cNvPicPr>
          <p:nvPr/>
        </p:nvPicPr>
        <p:blipFill rotWithShape="1">
          <a:blip r:embed="rId2">
            <a:extLst>
              <a:ext uri="{28A0092B-C50C-407E-A947-70E740481C1C}">
                <a14:useLocalDpi xmlns:a14="http://schemas.microsoft.com/office/drawing/2010/main" val="0"/>
              </a:ext>
            </a:extLst>
          </a:blip>
          <a:srcRect r="14995" b="-2"/>
          <a:stretch/>
        </p:blipFill>
        <p:spPr>
          <a:xfrm>
            <a:off x="3523488" y="1424432"/>
            <a:ext cx="8668512" cy="5451856"/>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D8F0E7A-0A0B-768A-A4FF-1047C659ABDD}"/>
              </a:ext>
            </a:extLst>
          </p:cNvPr>
          <p:cNvSpPr/>
          <p:nvPr/>
        </p:nvSpPr>
        <p:spPr>
          <a:xfrm>
            <a:off x="0" y="0"/>
            <a:ext cx="518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8B9204-DD36-87D3-3129-FE4E7F416B81}"/>
              </a:ext>
            </a:extLst>
          </p:cNvPr>
          <p:cNvSpPr/>
          <p:nvPr/>
        </p:nvSpPr>
        <p:spPr>
          <a:xfrm>
            <a:off x="4307838" y="18288"/>
            <a:ext cx="7884159"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6002BA-41DC-C8E3-AE78-7D1CB555740E}"/>
              </a:ext>
            </a:extLst>
          </p:cNvPr>
          <p:cNvSpPr>
            <a:spLocks noGrp="1"/>
          </p:cNvSpPr>
          <p:nvPr>
            <p:ph type="ctrTitle"/>
          </p:nvPr>
        </p:nvSpPr>
        <p:spPr>
          <a:xfrm>
            <a:off x="366220" y="461963"/>
            <a:ext cx="7182660" cy="962469"/>
          </a:xfrm>
        </p:spPr>
        <p:txBody>
          <a:bodyPr anchor="ctr">
            <a:normAutofit/>
          </a:bodyPr>
          <a:lstStyle/>
          <a:p>
            <a:pPr algn="l"/>
            <a:r>
              <a:rPr lang="en-US" sz="4000" dirty="0">
                <a:latin typeface="Britannic Bold" panose="020B0903060703020204" pitchFamily="34" charset="0"/>
              </a:rPr>
              <a:t>Paul’s faithfulness </a:t>
            </a:r>
            <a:r>
              <a:rPr lang="en-US" sz="3400" dirty="0">
                <a:solidFill>
                  <a:srgbClr val="FFC000"/>
                </a:solidFill>
                <a:latin typeface="Britannic Bold" panose="020B0903060703020204" pitchFamily="34" charset="0"/>
              </a:rPr>
              <a:t>17-18</a:t>
            </a:r>
          </a:p>
        </p:txBody>
      </p:sp>
      <p:sp>
        <p:nvSpPr>
          <p:cNvPr id="3" name="Subtitle 2">
            <a:extLst>
              <a:ext uri="{FF2B5EF4-FFF2-40B4-BE49-F238E27FC236}">
                <a16:creationId xmlns:a16="http://schemas.microsoft.com/office/drawing/2014/main" id="{C80E13CD-1480-C700-C2BF-7DB34E2DE871}"/>
              </a:ext>
            </a:extLst>
          </p:cNvPr>
          <p:cNvSpPr>
            <a:spLocks noGrp="1"/>
          </p:cNvSpPr>
          <p:nvPr>
            <p:ph type="subTitle" idx="1"/>
          </p:nvPr>
        </p:nvSpPr>
        <p:spPr>
          <a:xfrm>
            <a:off x="272627" y="1523359"/>
            <a:ext cx="11386645" cy="4884889"/>
          </a:xfrm>
        </p:spPr>
        <p:txBody>
          <a:bodyPr>
            <a:noAutofit/>
          </a:bodyPr>
          <a:lstStyle/>
          <a:p>
            <a:pPr algn="l"/>
            <a:r>
              <a:rPr lang="en-US" sz="3800" dirty="0">
                <a:solidFill>
                  <a:srgbClr val="FFC000"/>
                </a:solidFill>
                <a:latin typeface="Georgia" panose="02040502050405020303" pitchFamily="18" charset="0"/>
              </a:rPr>
              <a:t>4:17-18</a:t>
            </a:r>
            <a:r>
              <a:rPr lang="en-US" sz="3800" dirty="0">
                <a:latin typeface="Georgia" panose="02040502050405020303" pitchFamily="18" charset="0"/>
              </a:rPr>
              <a:t> </a:t>
            </a:r>
            <a:r>
              <a:rPr lang="en-US" sz="3700" dirty="0"/>
              <a:t>But the Lord stood with me and strengthened me, so that the message might be preached fully through me, and </a:t>
            </a:r>
            <a:r>
              <a:rPr lang="en-US" sz="3700" i="1" dirty="0"/>
              <a:t>that</a:t>
            </a:r>
            <a:r>
              <a:rPr lang="en-US" sz="3700" dirty="0"/>
              <a:t> all the Gentiles might hear. Also I was delivered out of the mouth of the lion. </a:t>
            </a:r>
            <a:r>
              <a:rPr lang="en-US" sz="3700" baseline="30000" dirty="0"/>
              <a:t>18 </a:t>
            </a:r>
            <a:r>
              <a:rPr lang="en-US" sz="3700" dirty="0"/>
              <a:t>And the Lord will deliver me from every evil work and preserve </a:t>
            </a:r>
            <a:r>
              <a:rPr lang="en-US" sz="3700" i="1" dirty="0"/>
              <a:t>me</a:t>
            </a:r>
            <a:r>
              <a:rPr lang="en-US" sz="3700" dirty="0"/>
              <a:t> for His heavenly kingdom. To Him </a:t>
            </a:r>
            <a:r>
              <a:rPr lang="en-US" sz="3700" i="1" dirty="0"/>
              <a:t>be</a:t>
            </a:r>
            <a:r>
              <a:rPr lang="en-US" sz="3700" dirty="0"/>
              <a:t> glory forever and ever. Amen!</a:t>
            </a:r>
          </a:p>
          <a:p>
            <a:pPr marL="571500" indent="-571500" algn="l">
              <a:buClr>
                <a:srgbClr val="FFC000"/>
              </a:buClr>
              <a:buFont typeface="Georgia" panose="02040502050405020303" pitchFamily="18" charset="0"/>
              <a:buChar char="—"/>
            </a:pPr>
            <a:r>
              <a:rPr lang="en-US" sz="3700" dirty="0">
                <a:latin typeface="Georgia" panose="02040502050405020303" pitchFamily="18" charset="0"/>
              </a:rPr>
              <a:t>Still confident in the Lord</a:t>
            </a:r>
          </a:p>
          <a:p>
            <a:pPr marL="571500" indent="-571500" algn="l">
              <a:buClr>
                <a:srgbClr val="FFC000"/>
              </a:buClr>
              <a:buFont typeface="Georgia" panose="02040502050405020303" pitchFamily="18" charset="0"/>
              <a:buChar char="—"/>
            </a:pPr>
            <a:r>
              <a:rPr lang="en-US" sz="3700" dirty="0">
                <a:latin typeface="Georgia" panose="02040502050405020303" pitchFamily="18" charset="0"/>
              </a:rPr>
              <a:t>The Lord stood with him, did deliver him</a:t>
            </a:r>
          </a:p>
        </p:txBody>
      </p:sp>
    </p:spTree>
    <p:extLst>
      <p:ext uri="{BB962C8B-B14F-4D97-AF65-F5344CB8AC3E}">
        <p14:creationId xmlns:p14="http://schemas.microsoft.com/office/powerpoint/2010/main" val="38137582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7C6D83B-3146-E9EA-ED02-7A9C38EC040B}"/>
              </a:ext>
            </a:extLst>
          </p:cNvPr>
          <p:cNvPicPr>
            <a:picLocks noChangeAspect="1"/>
          </p:cNvPicPr>
          <p:nvPr/>
        </p:nvPicPr>
        <p:blipFill rotWithShape="1">
          <a:blip r:embed="rId2">
            <a:extLst>
              <a:ext uri="{28A0092B-C50C-407E-A947-70E740481C1C}">
                <a14:useLocalDpi xmlns:a14="http://schemas.microsoft.com/office/drawing/2010/main" val="0"/>
              </a:ext>
            </a:extLst>
          </a:blip>
          <a:srcRect r="14995" b="-2"/>
          <a:stretch/>
        </p:blipFill>
        <p:spPr>
          <a:xfrm>
            <a:off x="3523488" y="1424432"/>
            <a:ext cx="8668512" cy="5451856"/>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D8F0E7A-0A0B-768A-A4FF-1047C659ABDD}"/>
              </a:ext>
            </a:extLst>
          </p:cNvPr>
          <p:cNvSpPr/>
          <p:nvPr/>
        </p:nvSpPr>
        <p:spPr>
          <a:xfrm>
            <a:off x="261991" y="61659"/>
            <a:ext cx="518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8B9204-DD36-87D3-3129-FE4E7F416B81}"/>
              </a:ext>
            </a:extLst>
          </p:cNvPr>
          <p:cNvSpPr/>
          <p:nvPr/>
        </p:nvSpPr>
        <p:spPr>
          <a:xfrm>
            <a:off x="4307838" y="18288"/>
            <a:ext cx="7884159"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6002BA-41DC-C8E3-AE78-7D1CB555740E}"/>
              </a:ext>
            </a:extLst>
          </p:cNvPr>
          <p:cNvSpPr>
            <a:spLocks noGrp="1"/>
          </p:cNvSpPr>
          <p:nvPr>
            <p:ph type="ctrTitle"/>
          </p:nvPr>
        </p:nvSpPr>
        <p:spPr>
          <a:xfrm>
            <a:off x="481029" y="461963"/>
            <a:ext cx="6532419" cy="962469"/>
          </a:xfrm>
        </p:spPr>
        <p:txBody>
          <a:bodyPr anchor="ctr">
            <a:normAutofit fontScale="90000"/>
          </a:bodyPr>
          <a:lstStyle/>
          <a:p>
            <a:pPr algn="l"/>
            <a:r>
              <a:rPr lang="en-US" sz="4000" dirty="0">
                <a:latin typeface="Britannic Bold" panose="020B0903060703020204" pitchFamily="34" charset="0"/>
              </a:rPr>
              <a:t>His thoughts for others </a:t>
            </a:r>
            <a:r>
              <a:rPr lang="en-US" sz="3400" dirty="0">
                <a:solidFill>
                  <a:srgbClr val="FFC000"/>
                </a:solidFill>
                <a:latin typeface="Britannic Bold" panose="020B0903060703020204" pitchFamily="34" charset="0"/>
              </a:rPr>
              <a:t>19-21</a:t>
            </a:r>
          </a:p>
        </p:txBody>
      </p:sp>
      <p:sp>
        <p:nvSpPr>
          <p:cNvPr id="3" name="Subtitle 2">
            <a:extLst>
              <a:ext uri="{FF2B5EF4-FFF2-40B4-BE49-F238E27FC236}">
                <a16:creationId xmlns:a16="http://schemas.microsoft.com/office/drawing/2014/main" id="{C80E13CD-1480-C700-C2BF-7DB34E2DE871}"/>
              </a:ext>
            </a:extLst>
          </p:cNvPr>
          <p:cNvSpPr>
            <a:spLocks noGrp="1"/>
          </p:cNvSpPr>
          <p:nvPr>
            <p:ph type="subTitle" idx="1"/>
          </p:nvPr>
        </p:nvSpPr>
        <p:spPr>
          <a:xfrm>
            <a:off x="481029" y="1588152"/>
            <a:ext cx="11093350" cy="4721208"/>
          </a:xfrm>
        </p:spPr>
        <p:txBody>
          <a:bodyPr>
            <a:normAutofit/>
          </a:bodyPr>
          <a:lstStyle/>
          <a:p>
            <a:pPr algn="l"/>
            <a:r>
              <a:rPr lang="en-US" sz="3800" dirty="0">
                <a:solidFill>
                  <a:srgbClr val="FFC000"/>
                </a:solidFill>
                <a:latin typeface="Georgia" panose="02040502050405020303" pitchFamily="18" charset="0"/>
              </a:rPr>
              <a:t>4:19-22 </a:t>
            </a:r>
            <a:r>
              <a:rPr lang="en-US" sz="3700" dirty="0"/>
              <a:t>Greet Prisca and Aquila, and the household of </a:t>
            </a:r>
            <a:r>
              <a:rPr lang="en-US" sz="3700" dirty="0" err="1"/>
              <a:t>Onesiphorus</a:t>
            </a:r>
            <a:r>
              <a:rPr lang="en-US" sz="3700" dirty="0"/>
              <a:t>. </a:t>
            </a:r>
            <a:r>
              <a:rPr lang="en-US" sz="3700" baseline="30000" dirty="0"/>
              <a:t>20 </a:t>
            </a:r>
            <a:r>
              <a:rPr lang="en-US" sz="3700" dirty="0"/>
              <a:t>Erastus stayed in Corinth, but </a:t>
            </a:r>
            <a:r>
              <a:rPr lang="en-US" sz="3700" dirty="0" err="1"/>
              <a:t>Trophimus</a:t>
            </a:r>
            <a:r>
              <a:rPr lang="en-US" sz="3700" dirty="0"/>
              <a:t> I have left in Miletus sick. 21 </a:t>
            </a:r>
            <a:r>
              <a:rPr lang="en-US" sz="3700" baseline="30000" dirty="0"/>
              <a:t> </a:t>
            </a:r>
            <a:r>
              <a:rPr lang="en-US" sz="3700" dirty="0"/>
              <a:t>Do your utmost to come before winter. </a:t>
            </a:r>
            <a:r>
              <a:rPr lang="en-US" sz="3700" dirty="0" err="1"/>
              <a:t>Eubulus</a:t>
            </a:r>
            <a:r>
              <a:rPr lang="en-US" sz="3700" dirty="0"/>
              <a:t> greets you, as well as </a:t>
            </a:r>
            <a:r>
              <a:rPr lang="en-US" sz="3700" dirty="0" err="1"/>
              <a:t>Pudens</a:t>
            </a:r>
            <a:r>
              <a:rPr lang="en-US" sz="3700" dirty="0"/>
              <a:t>, Linus, Claudia, and all the brethren. 22 The Lord Jesus Christ be with your spirit. Grace be with you. Amen.</a:t>
            </a:r>
          </a:p>
          <a:p>
            <a:pPr marL="571500" indent="-571500" algn="l">
              <a:buClr>
                <a:srgbClr val="FFC000"/>
              </a:buClr>
              <a:buFont typeface="Georgia" panose="02040502050405020303" pitchFamily="18" charset="0"/>
              <a:buChar char="—"/>
            </a:pPr>
            <a:r>
              <a:rPr lang="en-US" sz="3700" dirty="0">
                <a:latin typeface="Georgia" panose="02040502050405020303" pitchFamily="18" charset="0"/>
              </a:rPr>
              <a:t>Sends greetings to old friends</a:t>
            </a:r>
          </a:p>
          <a:p>
            <a:pPr marL="571500" indent="-571500" algn="l">
              <a:buClr>
                <a:srgbClr val="FFC000"/>
              </a:buClr>
              <a:buFont typeface="Georgia" panose="02040502050405020303" pitchFamily="18" charset="0"/>
              <a:buChar char="—"/>
            </a:pPr>
            <a:r>
              <a:rPr lang="en-US" sz="3700" dirty="0">
                <a:latin typeface="Georgia" panose="02040502050405020303" pitchFamily="18" charset="0"/>
              </a:rPr>
              <a:t>The Lord be with you and strengthen you</a:t>
            </a:r>
          </a:p>
          <a:p>
            <a:pPr marL="571500" indent="-571500" algn="l">
              <a:buClr>
                <a:srgbClr val="FFC000"/>
              </a:buClr>
              <a:buFont typeface="Georgia" panose="02040502050405020303" pitchFamily="18" charset="0"/>
              <a:buChar char="—"/>
            </a:pPr>
            <a:endParaRPr lang="en-US" sz="3700" dirty="0">
              <a:latin typeface="Georgia" panose="02040502050405020303" pitchFamily="18" charset="0"/>
            </a:endParaRPr>
          </a:p>
        </p:txBody>
      </p:sp>
    </p:spTree>
    <p:extLst>
      <p:ext uri="{BB962C8B-B14F-4D97-AF65-F5344CB8AC3E}">
        <p14:creationId xmlns:p14="http://schemas.microsoft.com/office/powerpoint/2010/main" val="148473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7C6D83B-3146-E9EA-ED02-7A9C38EC040B}"/>
              </a:ext>
            </a:extLst>
          </p:cNvPr>
          <p:cNvPicPr>
            <a:picLocks noChangeAspect="1"/>
          </p:cNvPicPr>
          <p:nvPr/>
        </p:nvPicPr>
        <p:blipFill rotWithShape="1">
          <a:blip r:embed="rId2">
            <a:extLst>
              <a:ext uri="{28A0092B-C50C-407E-A947-70E740481C1C}">
                <a14:useLocalDpi xmlns:a14="http://schemas.microsoft.com/office/drawing/2010/main" val="0"/>
              </a:ext>
            </a:extLst>
          </a:blip>
          <a:srcRect r="14995" b="-2"/>
          <a:stretch/>
        </p:blipFill>
        <p:spPr>
          <a:xfrm>
            <a:off x="3523488" y="1424432"/>
            <a:ext cx="8668512" cy="5451856"/>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D8F0E7A-0A0B-768A-A4FF-1047C659ABDD}"/>
              </a:ext>
            </a:extLst>
          </p:cNvPr>
          <p:cNvSpPr/>
          <p:nvPr/>
        </p:nvSpPr>
        <p:spPr>
          <a:xfrm>
            <a:off x="0" y="0"/>
            <a:ext cx="518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8B9204-DD36-87D3-3129-FE4E7F416B81}"/>
              </a:ext>
            </a:extLst>
          </p:cNvPr>
          <p:cNvSpPr/>
          <p:nvPr/>
        </p:nvSpPr>
        <p:spPr>
          <a:xfrm>
            <a:off x="4307838" y="18288"/>
            <a:ext cx="7884159"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6002BA-41DC-C8E3-AE78-7D1CB555740E}"/>
              </a:ext>
            </a:extLst>
          </p:cNvPr>
          <p:cNvSpPr>
            <a:spLocks noGrp="1"/>
          </p:cNvSpPr>
          <p:nvPr>
            <p:ph type="ctrTitle"/>
          </p:nvPr>
        </p:nvSpPr>
        <p:spPr>
          <a:xfrm>
            <a:off x="366220" y="461963"/>
            <a:ext cx="6532419" cy="962469"/>
          </a:xfrm>
        </p:spPr>
        <p:txBody>
          <a:bodyPr anchor="ctr">
            <a:normAutofit/>
          </a:bodyPr>
          <a:lstStyle/>
          <a:p>
            <a:pPr algn="l"/>
            <a:endParaRPr lang="en-US" sz="4000" dirty="0">
              <a:latin typeface="Britannic Bold" panose="020B0903060703020204" pitchFamily="34" charset="0"/>
            </a:endParaRPr>
          </a:p>
        </p:txBody>
      </p:sp>
      <p:sp>
        <p:nvSpPr>
          <p:cNvPr id="3" name="Subtitle 2">
            <a:extLst>
              <a:ext uri="{FF2B5EF4-FFF2-40B4-BE49-F238E27FC236}">
                <a16:creationId xmlns:a16="http://schemas.microsoft.com/office/drawing/2014/main" id="{C80E13CD-1480-C700-C2BF-7DB34E2DE871}"/>
              </a:ext>
            </a:extLst>
          </p:cNvPr>
          <p:cNvSpPr>
            <a:spLocks noGrp="1"/>
          </p:cNvSpPr>
          <p:nvPr>
            <p:ph type="subTitle" idx="1"/>
          </p:nvPr>
        </p:nvSpPr>
        <p:spPr>
          <a:xfrm>
            <a:off x="481029" y="2245360"/>
            <a:ext cx="11093350" cy="3835703"/>
          </a:xfrm>
        </p:spPr>
        <p:txBody>
          <a:bodyPr>
            <a:normAutofit/>
          </a:bodyPr>
          <a:lstStyle/>
          <a:p>
            <a:pPr algn="l"/>
            <a:endParaRPr lang="en-US" sz="3600" dirty="0">
              <a:latin typeface="Georgia" panose="02040502050405020303" pitchFamily="18" charset="0"/>
            </a:endParaRPr>
          </a:p>
        </p:txBody>
      </p:sp>
      <p:pic>
        <p:nvPicPr>
          <p:cNvPr id="11" name="Picture 10" descr="A picture containing mammal, clothing, person, person&#10;&#10;Description automatically generated">
            <a:extLst>
              <a:ext uri="{FF2B5EF4-FFF2-40B4-BE49-F238E27FC236}">
                <a16:creationId xmlns:a16="http://schemas.microsoft.com/office/drawing/2014/main" id="{4676FFF2-8FF3-CEBE-AE0D-4C645DBBC2BA}"/>
              </a:ext>
            </a:extLst>
          </p:cNvPr>
          <p:cNvPicPr>
            <a:picLocks noChangeAspect="1"/>
          </p:cNvPicPr>
          <p:nvPr/>
        </p:nvPicPr>
        <p:blipFill rotWithShape="1">
          <a:blip r:embed="rId3">
            <a:extLst>
              <a:ext uri="{28A0092B-C50C-407E-A947-70E740481C1C}">
                <a14:useLocalDpi xmlns:a14="http://schemas.microsoft.com/office/drawing/2010/main" val="0"/>
              </a:ext>
            </a:extLst>
          </a:blip>
          <a:srcRect l="210" t="12318" r="1003" b="6675"/>
          <a:stretch/>
        </p:blipFill>
        <p:spPr>
          <a:xfrm>
            <a:off x="26486" y="18288"/>
            <a:ext cx="12165511" cy="6821424"/>
          </a:xfrm>
          <a:prstGeom prst="rect">
            <a:avLst/>
          </a:prstGeom>
        </p:spPr>
      </p:pic>
      <p:sp>
        <p:nvSpPr>
          <p:cNvPr id="13" name="TextBox 12">
            <a:extLst>
              <a:ext uri="{FF2B5EF4-FFF2-40B4-BE49-F238E27FC236}">
                <a16:creationId xmlns:a16="http://schemas.microsoft.com/office/drawing/2014/main" id="{D76736C9-CDFC-02B0-BEBC-76E9B4E53195}"/>
              </a:ext>
            </a:extLst>
          </p:cNvPr>
          <p:cNvSpPr txBox="1"/>
          <p:nvPr/>
        </p:nvSpPr>
        <p:spPr>
          <a:xfrm>
            <a:off x="820704" y="4924471"/>
            <a:ext cx="10414000" cy="923330"/>
          </a:xfrm>
          <a:prstGeom prst="rect">
            <a:avLst/>
          </a:prstGeom>
          <a:solidFill>
            <a:schemeClr val="bg1">
              <a:alpha val="50000"/>
            </a:schemeClr>
          </a:solidFill>
        </p:spPr>
        <p:txBody>
          <a:bodyPr wrap="square" rtlCol="0" anchor="ctr">
            <a:spAutoFit/>
          </a:bodyPr>
          <a:lstStyle/>
          <a:p>
            <a:pPr algn="ctr"/>
            <a:r>
              <a:rPr lang="en-US" sz="5400" dirty="0">
                <a:latin typeface="Britannic Bold" panose="020B0903060703020204" pitchFamily="34" charset="0"/>
              </a:rPr>
              <a:t>The Lord Stands at our Side</a:t>
            </a:r>
          </a:p>
        </p:txBody>
      </p:sp>
      <p:sp>
        <p:nvSpPr>
          <p:cNvPr id="15" name="TextBox 14">
            <a:extLst>
              <a:ext uri="{FF2B5EF4-FFF2-40B4-BE49-F238E27FC236}">
                <a16:creationId xmlns:a16="http://schemas.microsoft.com/office/drawing/2014/main" id="{653AC6DE-107E-C6FD-0609-2FFCD3574AE9}"/>
              </a:ext>
            </a:extLst>
          </p:cNvPr>
          <p:cNvSpPr txBox="1"/>
          <p:nvPr/>
        </p:nvSpPr>
        <p:spPr>
          <a:xfrm>
            <a:off x="3701549" y="5815661"/>
            <a:ext cx="4815383" cy="707886"/>
          </a:xfrm>
          <a:prstGeom prst="rect">
            <a:avLst/>
          </a:prstGeom>
          <a:solidFill>
            <a:schemeClr val="bg1">
              <a:alpha val="50000"/>
            </a:schemeClr>
          </a:solidFill>
        </p:spPr>
        <p:txBody>
          <a:bodyPr wrap="square" rtlCol="0" anchor="ctr">
            <a:spAutoFit/>
          </a:bodyPr>
          <a:lstStyle/>
          <a:p>
            <a:pPr algn="ctr"/>
            <a:r>
              <a:rPr lang="en-US" sz="4000" dirty="0">
                <a:latin typeface="Georgia" panose="02040502050405020303" pitchFamily="18" charset="0"/>
              </a:rPr>
              <a:t>2 Timothy 4:9-22</a:t>
            </a:r>
          </a:p>
        </p:txBody>
      </p:sp>
    </p:spTree>
    <p:extLst>
      <p:ext uri="{BB962C8B-B14F-4D97-AF65-F5344CB8AC3E}">
        <p14:creationId xmlns:p14="http://schemas.microsoft.com/office/powerpoint/2010/main" val="12038912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597805B-60F8-9E02-88BC-2E15DCDC6A52}"/>
              </a:ext>
            </a:extLst>
          </p:cNvPr>
          <p:cNvSpPr/>
          <p:nvPr/>
        </p:nvSpPr>
        <p:spPr>
          <a:xfrm>
            <a:off x="-3049" y="0"/>
            <a:ext cx="121889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7C6D83B-3146-E9EA-ED02-7A9C38EC040B}"/>
              </a:ext>
            </a:extLst>
          </p:cNvPr>
          <p:cNvPicPr>
            <a:picLocks noChangeAspect="1"/>
          </p:cNvPicPr>
          <p:nvPr/>
        </p:nvPicPr>
        <p:blipFill rotWithShape="1">
          <a:blip r:embed="rId2">
            <a:extLst>
              <a:ext uri="{28A0092B-C50C-407E-A947-70E740481C1C}">
                <a14:useLocalDpi xmlns:a14="http://schemas.microsoft.com/office/drawing/2010/main" val="0"/>
              </a:ext>
            </a:extLst>
          </a:blip>
          <a:srcRect l="5431" t="4733" r="1989" b="11625"/>
          <a:stretch/>
        </p:blipFill>
        <p:spPr>
          <a:xfrm>
            <a:off x="3049" y="1218290"/>
            <a:ext cx="12182853" cy="3678563"/>
          </a:xfrm>
          <a:prstGeom prst="rect">
            <a:avLst/>
          </a:prstGeom>
        </p:spPr>
      </p:pic>
      <p:sp>
        <p:nvSpPr>
          <p:cNvPr id="2" name="Title 1">
            <a:extLst>
              <a:ext uri="{FF2B5EF4-FFF2-40B4-BE49-F238E27FC236}">
                <a16:creationId xmlns:a16="http://schemas.microsoft.com/office/drawing/2014/main" id="{D06002BA-41DC-C8E3-AE78-7D1CB555740E}"/>
              </a:ext>
            </a:extLst>
          </p:cNvPr>
          <p:cNvSpPr>
            <a:spLocks noGrp="1"/>
          </p:cNvSpPr>
          <p:nvPr>
            <p:ph type="ctrTitle"/>
          </p:nvPr>
        </p:nvSpPr>
        <p:spPr>
          <a:xfrm>
            <a:off x="1062226" y="5251818"/>
            <a:ext cx="10058400" cy="654819"/>
          </a:xfrm>
          <a:effectLst>
            <a:outerShdw blurRad="50800" dist="38100" dir="2700000" algn="tl" rotWithShape="0">
              <a:prstClr val="black">
                <a:alpha val="40000"/>
              </a:prstClr>
            </a:outerShdw>
          </a:effectLst>
        </p:spPr>
        <p:txBody>
          <a:bodyPr>
            <a:normAutofit fontScale="90000"/>
          </a:bodyPr>
          <a:lstStyle/>
          <a:p>
            <a:r>
              <a:rPr lang="en-US" sz="5200" dirty="0">
                <a:solidFill>
                  <a:srgbClr val="FFFFFF"/>
                </a:solidFill>
                <a:latin typeface="Britannic Bold" panose="020B0903060703020204" pitchFamily="34" charset="0"/>
              </a:rPr>
              <a:t>The Lord Stands at our Side</a:t>
            </a:r>
          </a:p>
        </p:txBody>
      </p:sp>
      <p:sp>
        <p:nvSpPr>
          <p:cNvPr id="3" name="Subtitle 2">
            <a:extLst>
              <a:ext uri="{FF2B5EF4-FFF2-40B4-BE49-F238E27FC236}">
                <a16:creationId xmlns:a16="http://schemas.microsoft.com/office/drawing/2014/main" id="{C80E13CD-1480-C700-C2BF-7DB34E2DE871}"/>
              </a:ext>
            </a:extLst>
          </p:cNvPr>
          <p:cNvSpPr>
            <a:spLocks noGrp="1"/>
          </p:cNvSpPr>
          <p:nvPr>
            <p:ph type="subTitle" idx="1"/>
          </p:nvPr>
        </p:nvSpPr>
        <p:spPr>
          <a:xfrm>
            <a:off x="1062226" y="5957780"/>
            <a:ext cx="10058400" cy="651404"/>
          </a:xfrm>
          <a:effectLst>
            <a:outerShdw blurRad="50800" dist="38100" dir="2700000" algn="tl" rotWithShape="0">
              <a:prstClr val="black">
                <a:alpha val="40000"/>
              </a:prstClr>
            </a:outerShdw>
          </a:effectLst>
        </p:spPr>
        <p:txBody>
          <a:bodyPr>
            <a:normAutofit/>
          </a:bodyPr>
          <a:lstStyle/>
          <a:p>
            <a:r>
              <a:rPr lang="en-US" sz="3600" dirty="0">
                <a:solidFill>
                  <a:srgbClr val="FFFFFF"/>
                </a:solidFill>
                <a:latin typeface="Georgia" panose="02040502050405020303" pitchFamily="18" charset="0"/>
              </a:rPr>
              <a:t>2 Timothy 4:9-22</a:t>
            </a:r>
          </a:p>
        </p:txBody>
      </p:sp>
      <p:sp>
        <p:nvSpPr>
          <p:cNvPr id="6" name="Rectangle 5">
            <a:extLst>
              <a:ext uri="{FF2B5EF4-FFF2-40B4-BE49-F238E27FC236}">
                <a16:creationId xmlns:a16="http://schemas.microsoft.com/office/drawing/2014/main" id="{705BC9B3-82A8-48E7-982F-AF12EF736437}"/>
              </a:ext>
            </a:extLst>
          </p:cNvPr>
          <p:cNvSpPr/>
          <p:nvPr/>
        </p:nvSpPr>
        <p:spPr>
          <a:xfrm>
            <a:off x="3049" y="54022"/>
            <a:ext cx="12192000" cy="4892669"/>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9947DB-8BF4-BDE9-2B63-41B8AF70E137}"/>
              </a:ext>
            </a:extLst>
          </p:cNvPr>
          <p:cNvSpPr txBox="1"/>
          <p:nvPr/>
        </p:nvSpPr>
        <p:spPr>
          <a:xfrm>
            <a:off x="3465121" y="147480"/>
            <a:ext cx="5173579" cy="923330"/>
          </a:xfrm>
          <a:prstGeom prst="rect">
            <a:avLst/>
          </a:prstGeom>
          <a:noFill/>
        </p:spPr>
        <p:txBody>
          <a:bodyPr wrap="square" rtlCol="0">
            <a:spAutoFit/>
          </a:bodyPr>
          <a:lstStyle/>
          <a:p>
            <a:pPr algn="ctr"/>
            <a:r>
              <a:rPr lang="en-US" sz="5400" dirty="0">
                <a:solidFill>
                  <a:srgbClr val="FFC000"/>
                </a:solidFill>
                <a:latin typeface="Berlin Sans FB" panose="020E0602020502020306" pitchFamily="34" charset="0"/>
              </a:rPr>
              <a:t>2nd Timothy</a:t>
            </a:r>
          </a:p>
        </p:txBody>
      </p:sp>
    </p:spTree>
    <p:extLst>
      <p:ext uri="{BB962C8B-B14F-4D97-AF65-F5344CB8AC3E}">
        <p14:creationId xmlns:p14="http://schemas.microsoft.com/office/powerpoint/2010/main" val="274718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uins, wall, building, cave&#10;&#10;Description automatically generated">
            <a:extLst>
              <a:ext uri="{FF2B5EF4-FFF2-40B4-BE49-F238E27FC236}">
                <a16:creationId xmlns:a16="http://schemas.microsoft.com/office/drawing/2014/main" id="{93FAD5EC-9AC5-F55E-FBE8-089C201C5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891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marketplace, scene&#10;&#10;Description automatically generated">
            <a:extLst>
              <a:ext uri="{FF2B5EF4-FFF2-40B4-BE49-F238E27FC236}">
                <a16:creationId xmlns:a16="http://schemas.microsoft.com/office/drawing/2014/main" id="{FDA730B0-AA3A-3832-58E8-2A8F594C7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9272" cy="6858000"/>
          </a:xfrm>
          <a:prstGeom prst="rect">
            <a:avLst/>
          </a:prstGeom>
        </p:spPr>
      </p:pic>
    </p:spTree>
    <p:extLst>
      <p:ext uri="{BB962C8B-B14F-4D97-AF65-F5344CB8AC3E}">
        <p14:creationId xmlns:p14="http://schemas.microsoft.com/office/powerpoint/2010/main" val="279858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rt, human face, building, painting&#10;&#10;Description automatically generated">
            <a:extLst>
              <a:ext uri="{FF2B5EF4-FFF2-40B4-BE49-F238E27FC236}">
                <a16:creationId xmlns:a16="http://schemas.microsoft.com/office/drawing/2014/main" id="{9B816B25-99BA-CE9D-415A-58CC64202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540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erial photography, aerial, bird's-eye view, building&#10;&#10;Description automatically generated">
            <a:extLst>
              <a:ext uri="{FF2B5EF4-FFF2-40B4-BE49-F238E27FC236}">
                <a16:creationId xmlns:a16="http://schemas.microsoft.com/office/drawing/2014/main" id="{0E798A35-42D9-37C8-0508-A68D2CFD6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028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7C6D83B-3146-E9EA-ED02-7A9C38EC040B}"/>
              </a:ext>
            </a:extLst>
          </p:cNvPr>
          <p:cNvPicPr>
            <a:picLocks noChangeAspect="1"/>
          </p:cNvPicPr>
          <p:nvPr/>
        </p:nvPicPr>
        <p:blipFill rotWithShape="1">
          <a:blip r:embed="rId2">
            <a:extLst>
              <a:ext uri="{28A0092B-C50C-407E-A947-70E740481C1C}">
                <a14:useLocalDpi xmlns:a14="http://schemas.microsoft.com/office/drawing/2010/main" val="0"/>
              </a:ext>
            </a:extLst>
          </a:blip>
          <a:srcRect r="14995" b="-2"/>
          <a:stretch/>
        </p:blipFill>
        <p:spPr>
          <a:xfrm>
            <a:off x="3523488" y="1424432"/>
            <a:ext cx="8668512" cy="5451856"/>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D8F0E7A-0A0B-768A-A4FF-1047C659ABDD}"/>
              </a:ext>
            </a:extLst>
          </p:cNvPr>
          <p:cNvSpPr/>
          <p:nvPr/>
        </p:nvSpPr>
        <p:spPr>
          <a:xfrm>
            <a:off x="0" y="0"/>
            <a:ext cx="518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8B9204-DD36-87D3-3129-FE4E7F416B81}"/>
              </a:ext>
            </a:extLst>
          </p:cNvPr>
          <p:cNvSpPr/>
          <p:nvPr/>
        </p:nvSpPr>
        <p:spPr>
          <a:xfrm>
            <a:off x="4307838" y="18288"/>
            <a:ext cx="7884159"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6002BA-41DC-C8E3-AE78-7D1CB555740E}"/>
              </a:ext>
            </a:extLst>
          </p:cNvPr>
          <p:cNvSpPr>
            <a:spLocks noGrp="1"/>
          </p:cNvSpPr>
          <p:nvPr>
            <p:ph type="ctrTitle"/>
          </p:nvPr>
        </p:nvSpPr>
        <p:spPr>
          <a:xfrm>
            <a:off x="366220" y="461963"/>
            <a:ext cx="6532419" cy="962469"/>
          </a:xfrm>
        </p:spPr>
        <p:txBody>
          <a:bodyPr anchor="ctr">
            <a:normAutofit/>
          </a:bodyPr>
          <a:lstStyle/>
          <a:p>
            <a:pPr algn="l"/>
            <a:r>
              <a:rPr lang="en-US" sz="4000" dirty="0">
                <a:latin typeface="Britannic Bold" panose="020B0903060703020204" pitchFamily="34" charset="0"/>
              </a:rPr>
              <a:t>Paul’s requests</a:t>
            </a:r>
            <a:r>
              <a:rPr lang="en-US" sz="4000" dirty="0">
                <a:solidFill>
                  <a:srgbClr val="FFC000"/>
                </a:solidFill>
                <a:latin typeface="Britannic Bold" panose="020B0903060703020204" pitchFamily="34" charset="0"/>
              </a:rPr>
              <a:t>  </a:t>
            </a:r>
            <a:r>
              <a:rPr lang="en-US" sz="3400" dirty="0">
                <a:solidFill>
                  <a:srgbClr val="FFC000"/>
                </a:solidFill>
                <a:latin typeface="Britannic Bold" panose="020B0903060703020204" pitchFamily="34" charset="0"/>
              </a:rPr>
              <a:t>9-11a</a:t>
            </a:r>
          </a:p>
        </p:txBody>
      </p:sp>
      <p:sp>
        <p:nvSpPr>
          <p:cNvPr id="3" name="Subtitle 2">
            <a:extLst>
              <a:ext uri="{FF2B5EF4-FFF2-40B4-BE49-F238E27FC236}">
                <a16:creationId xmlns:a16="http://schemas.microsoft.com/office/drawing/2014/main" id="{C80E13CD-1480-C700-C2BF-7DB34E2DE871}"/>
              </a:ext>
            </a:extLst>
          </p:cNvPr>
          <p:cNvSpPr>
            <a:spLocks noGrp="1"/>
          </p:cNvSpPr>
          <p:nvPr>
            <p:ph type="subTitle" idx="1"/>
          </p:nvPr>
        </p:nvSpPr>
        <p:spPr>
          <a:xfrm>
            <a:off x="419275" y="1886395"/>
            <a:ext cx="11093350" cy="3835703"/>
          </a:xfrm>
        </p:spPr>
        <p:txBody>
          <a:bodyPr>
            <a:normAutofit/>
          </a:bodyPr>
          <a:lstStyle/>
          <a:p>
            <a:pPr algn="l"/>
            <a:r>
              <a:rPr lang="en-US" sz="4200" dirty="0">
                <a:solidFill>
                  <a:srgbClr val="FFC000"/>
                </a:solidFill>
                <a:latin typeface="Georgia" panose="02040502050405020303" pitchFamily="18" charset="0"/>
              </a:rPr>
              <a:t>2 Tim 4:9-11a </a:t>
            </a:r>
            <a:r>
              <a:rPr lang="en-US" sz="3700" dirty="0"/>
              <a:t>Be diligent to come to me quickly; </a:t>
            </a:r>
            <a:r>
              <a:rPr lang="en-US" sz="3700" baseline="30000" dirty="0"/>
              <a:t>10 </a:t>
            </a:r>
            <a:r>
              <a:rPr lang="en-US" sz="3700" dirty="0"/>
              <a:t>for Demas has forsaken me, having loved this present world, and has departed for </a:t>
            </a:r>
            <a:r>
              <a:rPr lang="en-US" sz="3700" dirty="0" err="1"/>
              <a:t>Thessa-lonica</a:t>
            </a:r>
            <a:r>
              <a:rPr lang="en-US" sz="3700" dirty="0"/>
              <a:t>—</a:t>
            </a:r>
            <a:r>
              <a:rPr lang="en-US" sz="3700" dirty="0" err="1"/>
              <a:t>Crescens</a:t>
            </a:r>
            <a:r>
              <a:rPr lang="en-US" sz="3700" dirty="0"/>
              <a:t> for Galatia, Titus for Dalmatia. </a:t>
            </a:r>
            <a:r>
              <a:rPr lang="en-US" sz="3700" baseline="30000" dirty="0"/>
              <a:t>11 </a:t>
            </a:r>
            <a:r>
              <a:rPr lang="en-US" sz="3700" dirty="0"/>
              <a:t>Only Luke is with me. </a:t>
            </a:r>
          </a:p>
          <a:p>
            <a:pPr marL="571500" indent="-571500" algn="l">
              <a:buClr>
                <a:srgbClr val="FFC000"/>
              </a:buClr>
              <a:buFont typeface="Georgia" panose="02040502050405020303" pitchFamily="18" charset="0"/>
              <a:buChar char="—"/>
            </a:pPr>
            <a:r>
              <a:rPr lang="en-US" sz="3700" dirty="0">
                <a:latin typeface="Georgia" panose="02040502050405020303" pitchFamily="18" charset="0"/>
              </a:rPr>
              <a:t>Timothy to Come quickly (before winter v 21)</a:t>
            </a:r>
          </a:p>
        </p:txBody>
      </p:sp>
    </p:spTree>
    <p:extLst>
      <p:ext uri="{BB962C8B-B14F-4D97-AF65-F5344CB8AC3E}">
        <p14:creationId xmlns:p14="http://schemas.microsoft.com/office/powerpoint/2010/main" val="31062032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greek islands&#10;&#10;Description automatically generated with low confidence">
            <a:extLst>
              <a:ext uri="{FF2B5EF4-FFF2-40B4-BE49-F238E27FC236}">
                <a16:creationId xmlns:a16="http://schemas.microsoft.com/office/drawing/2014/main" id="{D18CC16A-7BE9-9714-72AB-A18097B81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494"/>
            <a:ext cx="12192000" cy="6858000"/>
          </a:xfrm>
          <a:prstGeom prst="rect">
            <a:avLst/>
          </a:prstGeom>
        </p:spPr>
      </p:pic>
      <p:sp>
        <p:nvSpPr>
          <p:cNvPr id="4" name="TextBox 3">
            <a:extLst>
              <a:ext uri="{FF2B5EF4-FFF2-40B4-BE49-F238E27FC236}">
                <a16:creationId xmlns:a16="http://schemas.microsoft.com/office/drawing/2014/main" id="{91EB7A1A-5E8E-5732-8C11-965222239F4F}"/>
              </a:ext>
            </a:extLst>
          </p:cNvPr>
          <p:cNvSpPr txBox="1"/>
          <p:nvPr/>
        </p:nvSpPr>
        <p:spPr>
          <a:xfrm>
            <a:off x="9337040" y="3799840"/>
            <a:ext cx="1046480" cy="369332"/>
          </a:xfrm>
          <a:prstGeom prst="rect">
            <a:avLst/>
          </a:prstGeom>
          <a:noFill/>
        </p:spPr>
        <p:txBody>
          <a:bodyPr wrap="square" rtlCol="0">
            <a:spAutoFit/>
          </a:bodyPr>
          <a:lstStyle/>
          <a:p>
            <a:r>
              <a:rPr lang="en-US" b="1" dirty="0"/>
              <a:t>Ephesus</a:t>
            </a:r>
          </a:p>
        </p:txBody>
      </p:sp>
      <p:sp>
        <p:nvSpPr>
          <p:cNvPr id="5" name="TextBox 4">
            <a:extLst>
              <a:ext uri="{FF2B5EF4-FFF2-40B4-BE49-F238E27FC236}">
                <a16:creationId xmlns:a16="http://schemas.microsoft.com/office/drawing/2014/main" id="{2DDD6601-E1A7-34C8-3DB1-43CE5F33829F}"/>
              </a:ext>
            </a:extLst>
          </p:cNvPr>
          <p:cNvSpPr txBox="1"/>
          <p:nvPr/>
        </p:nvSpPr>
        <p:spPr>
          <a:xfrm>
            <a:off x="8656320" y="2365494"/>
            <a:ext cx="1046480" cy="369332"/>
          </a:xfrm>
          <a:prstGeom prst="rect">
            <a:avLst/>
          </a:prstGeom>
          <a:noFill/>
        </p:spPr>
        <p:txBody>
          <a:bodyPr wrap="square" rtlCol="0">
            <a:spAutoFit/>
          </a:bodyPr>
          <a:lstStyle/>
          <a:p>
            <a:r>
              <a:rPr lang="en-US" b="1" dirty="0"/>
              <a:t>Troas</a:t>
            </a:r>
          </a:p>
        </p:txBody>
      </p:sp>
      <p:cxnSp>
        <p:nvCxnSpPr>
          <p:cNvPr id="7" name="Straight Connector 6">
            <a:extLst>
              <a:ext uri="{FF2B5EF4-FFF2-40B4-BE49-F238E27FC236}">
                <a16:creationId xmlns:a16="http://schemas.microsoft.com/office/drawing/2014/main" id="{E21AD19C-40F6-C801-154A-2461B552F0B0}"/>
              </a:ext>
            </a:extLst>
          </p:cNvPr>
          <p:cNvCxnSpPr>
            <a:cxnSpLocks/>
            <a:endCxn id="5" idx="2"/>
          </p:cNvCxnSpPr>
          <p:nvPr/>
        </p:nvCxnSpPr>
        <p:spPr>
          <a:xfrm flipH="1" flipV="1">
            <a:off x="9179560" y="2734826"/>
            <a:ext cx="459740" cy="1065014"/>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664DE9-3526-31B6-F3F6-1529F9BA172D}"/>
              </a:ext>
            </a:extLst>
          </p:cNvPr>
          <p:cNvCxnSpPr>
            <a:cxnSpLocks/>
          </p:cNvCxnSpPr>
          <p:nvPr/>
        </p:nvCxnSpPr>
        <p:spPr>
          <a:xfrm flipH="1" flipV="1">
            <a:off x="8580120" y="2043946"/>
            <a:ext cx="76200" cy="69088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74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7C6D83B-3146-E9EA-ED02-7A9C38EC040B}"/>
              </a:ext>
            </a:extLst>
          </p:cNvPr>
          <p:cNvPicPr>
            <a:picLocks noChangeAspect="1"/>
          </p:cNvPicPr>
          <p:nvPr/>
        </p:nvPicPr>
        <p:blipFill rotWithShape="1">
          <a:blip r:embed="rId2">
            <a:extLst>
              <a:ext uri="{28A0092B-C50C-407E-A947-70E740481C1C}">
                <a14:useLocalDpi xmlns:a14="http://schemas.microsoft.com/office/drawing/2010/main" val="0"/>
              </a:ext>
            </a:extLst>
          </a:blip>
          <a:srcRect r="14995" b="-2"/>
          <a:stretch/>
        </p:blipFill>
        <p:spPr>
          <a:xfrm>
            <a:off x="3523488" y="1424432"/>
            <a:ext cx="8668512" cy="5451856"/>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D8F0E7A-0A0B-768A-A4FF-1047C659ABDD}"/>
              </a:ext>
            </a:extLst>
          </p:cNvPr>
          <p:cNvSpPr/>
          <p:nvPr/>
        </p:nvSpPr>
        <p:spPr>
          <a:xfrm>
            <a:off x="0" y="-18288"/>
            <a:ext cx="518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8B9204-DD36-87D3-3129-FE4E7F416B81}"/>
              </a:ext>
            </a:extLst>
          </p:cNvPr>
          <p:cNvSpPr/>
          <p:nvPr/>
        </p:nvSpPr>
        <p:spPr>
          <a:xfrm>
            <a:off x="4307838" y="18288"/>
            <a:ext cx="7884159"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6002BA-41DC-C8E3-AE78-7D1CB555740E}"/>
              </a:ext>
            </a:extLst>
          </p:cNvPr>
          <p:cNvSpPr>
            <a:spLocks noGrp="1"/>
          </p:cNvSpPr>
          <p:nvPr>
            <p:ph type="ctrTitle"/>
          </p:nvPr>
        </p:nvSpPr>
        <p:spPr>
          <a:xfrm>
            <a:off x="366220" y="461963"/>
            <a:ext cx="6532419" cy="962469"/>
          </a:xfrm>
        </p:spPr>
        <p:txBody>
          <a:bodyPr anchor="ctr">
            <a:normAutofit/>
          </a:bodyPr>
          <a:lstStyle/>
          <a:p>
            <a:pPr algn="l"/>
            <a:r>
              <a:rPr lang="en-US" sz="4000" dirty="0">
                <a:latin typeface="Britannic Bold" panose="020B0903060703020204" pitchFamily="34" charset="0"/>
              </a:rPr>
              <a:t>Bring with You </a:t>
            </a:r>
            <a:r>
              <a:rPr lang="en-US" sz="3400" dirty="0">
                <a:solidFill>
                  <a:srgbClr val="FFC000"/>
                </a:solidFill>
                <a:latin typeface="Britannic Bold" panose="020B0903060703020204" pitchFamily="34" charset="0"/>
              </a:rPr>
              <a:t>11b-13</a:t>
            </a:r>
          </a:p>
        </p:txBody>
      </p:sp>
      <p:sp>
        <p:nvSpPr>
          <p:cNvPr id="3" name="Subtitle 2">
            <a:extLst>
              <a:ext uri="{FF2B5EF4-FFF2-40B4-BE49-F238E27FC236}">
                <a16:creationId xmlns:a16="http://schemas.microsoft.com/office/drawing/2014/main" id="{C80E13CD-1480-C700-C2BF-7DB34E2DE871}"/>
              </a:ext>
            </a:extLst>
          </p:cNvPr>
          <p:cNvSpPr>
            <a:spLocks noGrp="1"/>
          </p:cNvSpPr>
          <p:nvPr>
            <p:ph type="subTitle" idx="1"/>
          </p:nvPr>
        </p:nvSpPr>
        <p:spPr>
          <a:xfrm>
            <a:off x="481028" y="1868107"/>
            <a:ext cx="11345211" cy="4261277"/>
          </a:xfrm>
        </p:spPr>
        <p:txBody>
          <a:bodyPr>
            <a:normAutofit/>
          </a:bodyPr>
          <a:lstStyle/>
          <a:p>
            <a:pPr algn="l"/>
            <a:r>
              <a:rPr lang="en-US" sz="4200" dirty="0">
                <a:solidFill>
                  <a:srgbClr val="FFC000"/>
                </a:solidFill>
                <a:latin typeface="Georgia" panose="02040502050405020303" pitchFamily="18" charset="0"/>
              </a:rPr>
              <a:t>4:11b-12 </a:t>
            </a:r>
            <a:r>
              <a:rPr lang="en-US" sz="4200" dirty="0">
                <a:latin typeface="Georgia" panose="02040502050405020303" pitchFamily="18" charset="0"/>
              </a:rPr>
              <a:t> </a:t>
            </a:r>
            <a:r>
              <a:rPr lang="en-US" sz="3600" dirty="0"/>
              <a:t>Get Mark and bring him with you, for he is useful to me for ministry. </a:t>
            </a:r>
            <a:r>
              <a:rPr lang="en-US" sz="3600" baseline="30000" dirty="0"/>
              <a:t>12 </a:t>
            </a:r>
            <a:r>
              <a:rPr lang="en-US" sz="3600" dirty="0"/>
              <a:t>And Tychicus I have sent to Ephesus. Bring the cloak that I left with Carpus at Troas when you come—and the books, especially the parchments.</a:t>
            </a:r>
          </a:p>
          <a:p>
            <a:pPr marL="571500" indent="-571500" algn="l">
              <a:buClr>
                <a:srgbClr val="FFC000"/>
              </a:buClr>
              <a:buFont typeface="Georgia" panose="02040502050405020303" pitchFamily="18" charset="0"/>
              <a:buChar char="—"/>
            </a:pPr>
            <a:r>
              <a:rPr lang="en-US" sz="3600" dirty="0">
                <a:latin typeface="Georgia" panose="02040502050405020303" pitchFamily="18" charset="0"/>
              </a:rPr>
              <a:t>Bring Mark with him</a:t>
            </a:r>
          </a:p>
          <a:p>
            <a:pPr marL="571500" indent="-571500" algn="l">
              <a:buClr>
                <a:srgbClr val="FFC000"/>
              </a:buClr>
              <a:buFont typeface="Georgia" panose="02040502050405020303" pitchFamily="18" charset="0"/>
              <a:buChar char="—"/>
            </a:pPr>
            <a:r>
              <a:rPr lang="en-US" sz="3600" dirty="0">
                <a:latin typeface="Georgia" panose="02040502050405020303" pitchFamily="18" charset="0"/>
              </a:rPr>
              <a:t>Bring his cloak, books, parchments</a:t>
            </a:r>
          </a:p>
        </p:txBody>
      </p:sp>
    </p:spTree>
    <p:extLst>
      <p:ext uri="{BB962C8B-B14F-4D97-AF65-F5344CB8AC3E}">
        <p14:creationId xmlns:p14="http://schemas.microsoft.com/office/powerpoint/2010/main" val="15207757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7C6D83B-3146-E9EA-ED02-7A9C38EC040B}"/>
              </a:ext>
            </a:extLst>
          </p:cNvPr>
          <p:cNvPicPr>
            <a:picLocks noChangeAspect="1"/>
          </p:cNvPicPr>
          <p:nvPr/>
        </p:nvPicPr>
        <p:blipFill rotWithShape="1">
          <a:blip r:embed="rId2">
            <a:extLst>
              <a:ext uri="{28A0092B-C50C-407E-A947-70E740481C1C}">
                <a14:useLocalDpi xmlns:a14="http://schemas.microsoft.com/office/drawing/2010/main" val="0"/>
              </a:ext>
            </a:extLst>
          </a:blip>
          <a:srcRect r="14995" b="-2"/>
          <a:stretch/>
        </p:blipFill>
        <p:spPr>
          <a:xfrm>
            <a:off x="3523488" y="1424432"/>
            <a:ext cx="8668512" cy="5451856"/>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D8F0E7A-0A0B-768A-A4FF-1047C659ABDD}"/>
              </a:ext>
            </a:extLst>
          </p:cNvPr>
          <p:cNvSpPr/>
          <p:nvPr/>
        </p:nvSpPr>
        <p:spPr>
          <a:xfrm>
            <a:off x="0" y="0"/>
            <a:ext cx="518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8B9204-DD36-87D3-3129-FE4E7F416B81}"/>
              </a:ext>
            </a:extLst>
          </p:cNvPr>
          <p:cNvSpPr/>
          <p:nvPr/>
        </p:nvSpPr>
        <p:spPr>
          <a:xfrm>
            <a:off x="4307838" y="18288"/>
            <a:ext cx="7884159"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6002BA-41DC-C8E3-AE78-7D1CB555740E}"/>
              </a:ext>
            </a:extLst>
          </p:cNvPr>
          <p:cNvSpPr>
            <a:spLocks noGrp="1"/>
          </p:cNvSpPr>
          <p:nvPr>
            <p:ph type="ctrTitle"/>
          </p:nvPr>
        </p:nvSpPr>
        <p:spPr>
          <a:xfrm>
            <a:off x="366220" y="461963"/>
            <a:ext cx="8338865" cy="962469"/>
          </a:xfrm>
        </p:spPr>
        <p:txBody>
          <a:bodyPr anchor="ctr">
            <a:normAutofit/>
          </a:bodyPr>
          <a:lstStyle/>
          <a:p>
            <a:pPr algn="l"/>
            <a:r>
              <a:rPr lang="en-US" sz="4000" dirty="0">
                <a:latin typeface="Britannic Bold" panose="020B0903060703020204" pitchFamily="34" charset="0"/>
              </a:rPr>
              <a:t>Trials Paul endured </a:t>
            </a:r>
            <a:r>
              <a:rPr lang="en-US" sz="3400" dirty="0">
                <a:solidFill>
                  <a:srgbClr val="FFC000"/>
                </a:solidFill>
                <a:latin typeface="Britannic Bold" panose="020B0903060703020204" pitchFamily="34" charset="0"/>
              </a:rPr>
              <a:t>14-15</a:t>
            </a:r>
          </a:p>
        </p:txBody>
      </p:sp>
      <p:sp>
        <p:nvSpPr>
          <p:cNvPr id="3" name="Subtitle 2">
            <a:extLst>
              <a:ext uri="{FF2B5EF4-FFF2-40B4-BE49-F238E27FC236}">
                <a16:creationId xmlns:a16="http://schemas.microsoft.com/office/drawing/2014/main" id="{C80E13CD-1480-C700-C2BF-7DB34E2DE871}"/>
              </a:ext>
            </a:extLst>
          </p:cNvPr>
          <p:cNvSpPr>
            <a:spLocks noGrp="1"/>
          </p:cNvSpPr>
          <p:nvPr>
            <p:ph type="subTitle" idx="1"/>
          </p:nvPr>
        </p:nvSpPr>
        <p:spPr>
          <a:xfrm>
            <a:off x="481029" y="1868107"/>
            <a:ext cx="11093350" cy="3835703"/>
          </a:xfrm>
        </p:spPr>
        <p:txBody>
          <a:bodyPr>
            <a:normAutofit lnSpcReduction="10000"/>
          </a:bodyPr>
          <a:lstStyle/>
          <a:p>
            <a:pPr algn="l"/>
            <a:r>
              <a:rPr lang="en-US" sz="4200" dirty="0">
                <a:solidFill>
                  <a:srgbClr val="FFC000"/>
                </a:solidFill>
                <a:latin typeface="Georgia" panose="02040502050405020303" pitchFamily="18" charset="0"/>
              </a:rPr>
              <a:t>4:14-15 </a:t>
            </a:r>
            <a:r>
              <a:rPr lang="en-US" sz="3700" dirty="0"/>
              <a:t>Alexander the coppersmith did me much harm. May the Lord repay him according to his works. </a:t>
            </a:r>
            <a:r>
              <a:rPr lang="en-US" sz="3700" baseline="30000" dirty="0"/>
              <a:t>15 </a:t>
            </a:r>
            <a:r>
              <a:rPr lang="en-US" sz="3700" dirty="0"/>
              <a:t>You also must beware of him, for he has greatly resisted our words. At my first defense no one stood with me, but all forsook me. May it not be charged against them. </a:t>
            </a:r>
          </a:p>
          <a:p>
            <a:pPr marL="571500" indent="-571500" algn="l">
              <a:buClr>
                <a:srgbClr val="FFC000"/>
              </a:buClr>
              <a:buFont typeface="Georgia" panose="02040502050405020303" pitchFamily="18" charset="0"/>
              <a:buChar char="—"/>
            </a:pPr>
            <a:r>
              <a:rPr lang="en-US" sz="3600" dirty="0">
                <a:latin typeface="Georgia" panose="02040502050405020303" pitchFamily="18" charset="0"/>
              </a:rPr>
              <a:t>Demas had forsaken him</a:t>
            </a:r>
          </a:p>
          <a:p>
            <a:pPr marL="571500" indent="-571500" algn="l">
              <a:buClr>
                <a:srgbClr val="FFC000"/>
              </a:buClr>
              <a:buFont typeface="Georgia" panose="02040502050405020303" pitchFamily="18" charset="0"/>
              <a:buChar char="—"/>
            </a:pPr>
            <a:r>
              <a:rPr lang="en-US" sz="3600" dirty="0">
                <a:latin typeface="Georgia" panose="02040502050405020303" pitchFamily="18" charset="0"/>
              </a:rPr>
              <a:t>Only Luke was with him (other local brethren v 21)</a:t>
            </a:r>
          </a:p>
          <a:p>
            <a:pPr marL="571500" indent="-571500" algn="l">
              <a:buClr>
                <a:srgbClr val="FFC000"/>
              </a:buClr>
              <a:buFont typeface="Georgia" panose="02040502050405020303" pitchFamily="18" charset="0"/>
              <a:buChar char="—"/>
            </a:pPr>
            <a:endParaRPr lang="en-US" sz="3600" dirty="0">
              <a:latin typeface="Georgia" panose="02040502050405020303" pitchFamily="18" charset="0"/>
            </a:endParaRPr>
          </a:p>
        </p:txBody>
      </p:sp>
    </p:spTree>
    <p:extLst>
      <p:ext uri="{BB962C8B-B14F-4D97-AF65-F5344CB8AC3E}">
        <p14:creationId xmlns:p14="http://schemas.microsoft.com/office/powerpoint/2010/main" val="854253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450</Words>
  <Application>Microsoft Office PowerPoint</Application>
  <PresentationFormat>Widescreen</PresentationFormat>
  <Paragraphs>32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Berlin Sans FB</vt:lpstr>
      <vt:lpstr>Britannic Bold</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Paul’s requests  9-11a</vt:lpstr>
      <vt:lpstr>PowerPoint Presentation</vt:lpstr>
      <vt:lpstr>Bring with You 11b-13</vt:lpstr>
      <vt:lpstr>Trials Paul endured 14-15</vt:lpstr>
      <vt:lpstr>Alone at his first defense 16-17</vt:lpstr>
      <vt:lpstr>Paul’s faithfulness 17-18</vt:lpstr>
      <vt:lpstr>His thoughts for others 19-21</vt:lpstr>
      <vt:lpstr>PowerPoint Presentation</vt:lpstr>
      <vt:lpstr>The Lord Stands at our Side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BAILEY</dc:creator>
  <cp:lastModifiedBy>PAUL BAILEY</cp:lastModifiedBy>
  <cp:revision>3</cp:revision>
  <dcterms:created xsi:type="dcterms:W3CDTF">2023-04-16T03:11:05Z</dcterms:created>
  <dcterms:modified xsi:type="dcterms:W3CDTF">2023-07-02T00:54:24Z</dcterms:modified>
</cp:coreProperties>
</file>