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71" r:id="rId3"/>
    <p:sldId id="278" r:id="rId4"/>
    <p:sldId id="279" r:id="rId5"/>
    <p:sldId id="276" r:id="rId6"/>
    <p:sldId id="277" r:id="rId7"/>
    <p:sldId id="280" r:id="rId8"/>
    <p:sldId id="273" r:id="rId9"/>
    <p:sldId id="274" r:id="rId10"/>
    <p:sldId id="281" r:id="rId11"/>
    <p:sldId id="282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0F0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31975" autoAdjust="0"/>
    <p:restoredTop sz="94660"/>
  </p:normalViewPr>
  <p:slideViewPr>
    <p:cSldViewPr snapToGrid="0">
      <p:cViewPr varScale="1">
        <p:scale>
          <a:sx n="63" d="100"/>
          <a:sy n="63" d="100"/>
        </p:scale>
        <p:origin x="15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AILEY" userId="fa8b635c1b96620b" providerId="LiveId" clId="{ECD449C7-44C2-4D3C-9A8C-23D49ED8E20C}"/>
    <pc:docChg chg="delSld">
      <pc:chgData name="PAUL BAILEY" userId="fa8b635c1b96620b" providerId="LiveId" clId="{ECD449C7-44C2-4D3C-9A8C-23D49ED8E20C}" dt="2023-07-29T15:34:06.218" v="1" actId="2696"/>
      <pc:docMkLst>
        <pc:docMk/>
      </pc:docMkLst>
      <pc:sldChg chg="del">
        <pc:chgData name="PAUL BAILEY" userId="fa8b635c1b96620b" providerId="LiveId" clId="{ECD449C7-44C2-4D3C-9A8C-23D49ED8E20C}" dt="2023-07-29T15:34:06.218" v="1" actId="2696"/>
        <pc:sldMkLst>
          <pc:docMk/>
          <pc:sldMk cId="2052003488" sldId="283"/>
        </pc:sldMkLst>
      </pc:sldChg>
      <pc:sldChg chg="del">
        <pc:chgData name="PAUL BAILEY" userId="fa8b635c1b96620b" providerId="LiveId" clId="{ECD449C7-44C2-4D3C-9A8C-23D49ED8E20C}" dt="2023-07-29T15:33:59.983" v="0" actId="2696"/>
        <pc:sldMkLst>
          <pc:docMk/>
          <pc:sldMk cId="4113533659" sldId="284"/>
        </pc:sldMkLst>
      </pc:sldChg>
      <pc:sldChg chg="del">
        <pc:chgData name="PAUL BAILEY" userId="fa8b635c1b96620b" providerId="LiveId" clId="{ECD449C7-44C2-4D3C-9A8C-23D49ED8E20C}" dt="2023-07-29T15:33:59.983" v="0" actId="2696"/>
        <pc:sldMkLst>
          <pc:docMk/>
          <pc:sldMk cId="1011975831" sldId="285"/>
        </pc:sldMkLst>
      </pc:sldChg>
      <pc:sldChg chg="del">
        <pc:chgData name="PAUL BAILEY" userId="fa8b635c1b96620b" providerId="LiveId" clId="{ECD449C7-44C2-4D3C-9A8C-23D49ED8E20C}" dt="2023-07-29T15:33:59.983" v="0" actId="2696"/>
        <pc:sldMkLst>
          <pc:docMk/>
          <pc:sldMk cId="2010662940" sldId="286"/>
        </pc:sldMkLst>
      </pc:sldChg>
      <pc:sldChg chg="del">
        <pc:chgData name="PAUL BAILEY" userId="fa8b635c1b96620b" providerId="LiveId" clId="{ECD449C7-44C2-4D3C-9A8C-23D49ED8E20C}" dt="2023-07-29T15:33:59.983" v="0" actId="2696"/>
        <pc:sldMkLst>
          <pc:docMk/>
          <pc:sldMk cId="825583080" sldId="287"/>
        </pc:sldMkLst>
      </pc:sldChg>
      <pc:sldChg chg="del">
        <pc:chgData name="PAUL BAILEY" userId="fa8b635c1b96620b" providerId="LiveId" clId="{ECD449C7-44C2-4D3C-9A8C-23D49ED8E20C}" dt="2023-07-29T15:33:59.983" v="0" actId="2696"/>
        <pc:sldMkLst>
          <pc:docMk/>
          <pc:sldMk cId="2328997669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87995-4093-1529-7778-3E07CAEFAD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652911-835B-FBCE-44AE-B8F40987B86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334440-2FDE-138B-1DAF-2B8E4127D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91B9-859D-4231-A848-F28C3161C838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D39B0-BA0C-B3C1-7348-87E4246D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06299E-0506-8D73-594D-A6A4C4956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26B3-D874-40E7-8F50-AFCAE3F1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294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10070-17CC-888D-3085-7B298B9959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DDCA5D-4772-CB7F-19A1-970C65758B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4FF72-A3C8-CFE4-CC12-EE4B80902F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91B9-859D-4231-A848-F28C3161C838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67BD22-9C63-CA15-9B56-581601930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FE96AA-5C95-2AF3-DAB5-4BF894F940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26B3-D874-40E7-8F50-AFCAE3F1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239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882684C-DA09-C867-AF70-31183250C24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FC9701-D505-F825-D3EE-E254F1F7DE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4BE76F-271E-8AAF-D121-5A0D18830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91B9-859D-4231-A848-F28C3161C838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37AA50-D8CC-EC26-B774-8615F82222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8E2D8E-CD90-3FAA-A5D4-8658CBD480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26B3-D874-40E7-8F50-AFCAE3F1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559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86E7B-3B1C-9223-053F-9C78546029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2DEB1-AE74-397E-B9CA-82285F2751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8F363-E314-1011-169D-679FB1698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91B9-859D-4231-A848-F28C3161C838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7E0F5B-D7B9-48BC-AA87-10665000EC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BD5776-1729-3C38-D753-EC653BB3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26B3-D874-40E7-8F50-AFCAE3F1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989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43C5A-5B2D-8CB1-2CF1-F1DCA017AC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7163775-51D2-2A5D-9FE7-E0B6B9609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F48AFD-8DF0-F8B4-5405-5DE0FF91A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91B9-859D-4231-A848-F28C3161C838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E9A972-E236-EDC5-CAFE-2974FFF0F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8235C7-FB92-D8B1-7E9C-A3E0F1702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26B3-D874-40E7-8F50-AFCAE3F1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430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8B772E-99EB-AF18-FA55-A8E02C6CF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6BBD2-C5AC-2D8F-EF36-7B134F5336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2FA355-9922-8B24-4A63-4ECB49BA3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001023-03F3-2F06-E7E6-DE6B2CDA6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91B9-859D-4231-A848-F28C3161C838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837DD83-6923-7C47-3153-74A2F812C1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B06A9F-16B5-A335-C3B4-B3DBE98B6A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26B3-D874-40E7-8F50-AFCAE3F1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02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97D3C4-825F-36C8-47DD-9E2E206952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C863BD-31A5-5D91-E798-9D2C9FBACC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569325-5D65-889F-8EED-AA401E5588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EC1F899-A37C-22BC-7579-8C72F80F69A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CE0E88-BA70-312B-DB5D-125FAD738B9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56930A7-0189-3E41-2163-75C4716EA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91B9-859D-4231-A848-F28C3161C838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15E861-EDA0-A56D-3FE5-959056C5A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D2B57F-0476-F704-BEF0-F4F8D0B6A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26B3-D874-40E7-8F50-AFCAE3F1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750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5FA4DE-D5BB-72DF-BF69-6609337597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0CD1EE-CB6E-F5DD-9824-FE1DDDCAB1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91B9-859D-4231-A848-F28C3161C838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6A32A85-BBA8-BD91-FE17-0BB549C605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7C90042-05B8-D6CF-A843-241503E6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26B3-D874-40E7-8F50-AFCAE3F1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197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AF1AB4-30F2-9BD8-96AB-47CEE6C11D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91B9-859D-4231-A848-F28C3161C838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60F859-8EBA-46EE-3D97-C610ADB09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C16B121-3CEA-7C65-1702-29F1F6CDC8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26B3-D874-40E7-8F50-AFCAE3F1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077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3A7412-57E2-4C3D-94C1-69491B32E6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F25788-F610-D88E-191B-CE48ED30E5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ACA32-3F2C-C130-61ED-82826B3FB8C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67EAF76-05BE-8EA5-2674-FDEA6E9D8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91B9-859D-4231-A848-F28C3161C838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980F886-547C-397D-74F3-87EBD5C950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73AA3B8-5174-3477-DA27-4CFF06EF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26B3-D874-40E7-8F50-AFCAE3F1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2482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E90E7-896D-1D43-59ED-71D654D2EC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D7C39B8-D34E-CEB4-243D-C42726E380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E5425BB-5FA9-E22F-34A4-9E1DD85044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0554C7B-95C3-87D0-1C72-B80CE85B4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6C91B9-859D-4231-A848-F28C3161C838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F023B8-3C6C-8E13-2B90-188215CE67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FDB352-705D-6C45-8552-1B9C3C34A1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0426B3-D874-40E7-8F50-AFCAE3F1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430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64D4B8-B3CE-125D-E518-D313ED374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8988A-D0D2-32B0-DD94-B027EE071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9A6FD7-FEBC-B3CB-857E-D9F8418366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6C91B9-859D-4231-A848-F28C3161C838}" type="datetimeFigureOut">
              <a:rPr lang="en-US" smtClean="0"/>
              <a:t>7/29/2023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20550-4236-C127-46CB-68B6C73748F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E3214-AE12-177B-9F56-DF00BFD7BC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0426B3-D874-40E7-8F50-AFCAE3F165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89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" name="Rectangle 103">
            <a:extLst>
              <a:ext uri="{FF2B5EF4-FFF2-40B4-BE49-F238E27FC236}">
                <a16:creationId xmlns:a16="http://schemas.microsoft.com/office/drawing/2014/main" id="{F609FF9A-4FCE-468E-A86A-C9AB525EA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21E12D4-3A88-428D-8E5E-AF1AFD923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group of books and a word&#10;&#10;Description automatically generated">
            <a:extLst>
              <a:ext uri="{FF2B5EF4-FFF2-40B4-BE49-F238E27FC236}">
                <a16:creationId xmlns:a16="http://schemas.microsoft.com/office/drawing/2014/main" id="{A5A0B4F7-26E1-2264-1B43-82BF7AF3DC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4" t="10281" r="7110" b="-1"/>
          <a:stretch/>
        </p:blipFill>
        <p:spPr>
          <a:xfrm>
            <a:off x="0" y="49974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47F3C0-8C90-DE9A-F3C7-D29404A96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986" y="5002103"/>
            <a:ext cx="10437270" cy="1013906"/>
          </a:xfrm>
          <a:solidFill>
            <a:schemeClr val="tx1">
              <a:alpha val="30000"/>
            </a:schemeClr>
          </a:solidFill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“Follow Me”</a:t>
            </a:r>
            <a:endParaRPr lang="en-US" sz="5200" dirty="0">
              <a:solidFill>
                <a:srgbClr val="FFC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14005-E028-8C13-5D35-D24C16850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986" y="5966033"/>
            <a:ext cx="10437270" cy="941941"/>
          </a:xfrm>
          <a:solidFill>
            <a:schemeClr val="tx1"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  <a:latin typeface="Georgia" panose="02040502050405020303" pitchFamily="18" charset="0"/>
              </a:rPr>
              <a:t>Luke 5:1-11</a:t>
            </a:r>
          </a:p>
        </p:txBody>
      </p:sp>
    </p:spTree>
    <p:extLst>
      <p:ext uri="{BB962C8B-B14F-4D97-AF65-F5344CB8AC3E}">
        <p14:creationId xmlns:p14="http://schemas.microsoft.com/office/powerpoint/2010/main" val="10638016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716F42E0-28DF-4093-AFC5-CA01F54C8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books and a word&#10;&#10;Description automatically generated">
            <a:extLst>
              <a:ext uri="{FF2B5EF4-FFF2-40B4-BE49-F238E27FC236}">
                <a16:creationId xmlns:a16="http://schemas.microsoft.com/office/drawing/2014/main" id="{A5A0B4F7-26E1-2264-1B43-82BF7AF3DC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3" b="2"/>
          <a:stretch/>
        </p:blipFill>
        <p:spPr>
          <a:xfrm>
            <a:off x="-3050" y="10"/>
            <a:ext cx="12192001" cy="6857990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206190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D234E1-5EC0-DBFF-FB83-1079D649700B}"/>
              </a:ext>
            </a:extLst>
          </p:cNvPr>
          <p:cNvSpPr/>
          <p:nvPr/>
        </p:nvSpPr>
        <p:spPr>
          <a:xfrm>
            <a:off x="9148" y="-42"/>
            <a:ext cx="5378100" cy="6858000"/>
          </a:xfrm>
          <a:prstGeom prst="rect">
            <a:avLst/>
          </a:prstGeom>
          <a:solidFill>
            <a:schemeClr val="tx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70DEC-70F2-460E-ECB9-A0DB80D4CEE1}"/>
              </a:ext>
            </a:extLst>
          </p:cNvPr>
          <p:cNvSpPr/>
          <p:nvPr/>
        </p:nvSpPr>
        <p:spPr>
          <a:xfrm>
            <a:off x="5387247" y="0"/>
            <a:ext cx="2935526" cy="6858000"/>
          </a:xfrm>
          <a:prstGeom prst="rect">
            <a:avLst/>
          </a:prstGeom>
          <a:solidFill>
            <a:schemeClr val="tx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1ED992-694E-8B30-A983-CE3F92775C02}"/>
              </a:ext>
            </a:extLst>
          </p:cNvPr>
          <p:cNvSpPr/>
          <p:nvPr/>
        </p:nvSpPr>
        <p:spPr>
          <a:xfrm>
            <a:off x="8322773" y="0"/>
            <a:ext cx="3860079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7F3C0-8C90-DE9A-F3C7-D29404A96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559" y="422169"/>
            <a:ext cx="7223566" cy="1042691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600" dirty="0">
                <a:solidFill>
                  <a:srgbClr val="FFC000"/>
                </a:solidFill>
                <a:latin typeface="Britannic Bold" panose="020B0903060703020204" pitchFamily="34" charset="0"/>
              </a:rPr>
              <a:t>What makes the difference?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14005-E028-8C13-5D35-D24C16850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59" y="1615440"/>
            <a:ext cx="10927508" cy="4397321"/>
          </a:xfrm>
        </p:spPr>
        <p:txBody>
          <a:bodyPr anchor="t">
            <a:normAutofit/>
          </a:bodyPr>
          <a:lstStyle/>
          <a:p>
            <a:pPr algn="l"/>
            <a:r>
              <a:rPr lang="en-US" sz="3800" dirty="0">
                <a:solidFill>
                  <a:srgbClr val="FFC000"/>
                </a:solidFill>
                <a:latin typeface="Georgia" panose="02040502050405020303" pitchFamily="18" charset="0"/>
              </a:rPr>
              <a:t>John 1:47-49 </a:t>
            </a:r>
            <a:r>
              <a:rPr lang="en-US" sz="3600" dirty="0">
                <a:solidFill>
                  <a:schemeClr val="bg1"/>
                </a:solidFill>
              </a:rPr>
              <a:t>Jesus saw Nathanael coming toward Him, and said of him, “Behold, an Israelite indeed, in whom is no deceit!” </a:t>
            </a:r>
            <a:r>
              <a:rPr lang="en-US" sz="3600" baseline="30000" dirty="0">
                <a:solidFill>
                  <a:schemeClr val="bg1"/>
                </a:solidFill>
              </a:rPr>
              <a:t>48 </a:t>
            </a:r>
            <a:r>
              <a:rPr lang="en-US" sz="3600" dirty="0">
                <a:solidFill>
                  <a:schemeClr val="bg1"/>
                </a:solidFill>
              </a:rPr>
              <a:t>Nathanael said to Him, “How do You know me?” Jesus answered and said to him, “Before Philip called you, when you were under the fig tree, I saw you.”</a:t>
            </a:r>
            <a:r>
              <a:rPr lang="en-US" sz="3600" baseline="30000" dirty="0">
                <a:solidFill>
                  <a:schemeClr val="bg1"/>
                </a:solidFill>
              </a:rPr>
              <a:t>49 </a:t>
            </a:r>
            <a:r>
              <a:rPr lang="en-US" sz="3600" dirty="0">
                <a:solidFill>
                  <a:schemeClr val="bg1"/>
                </a:solidFill>
              </a:rPr>
              <a:t>Nathanael answered and said to Him, “Rabbi, You are the Son of God! You are the King of Israel!”</a:t>
            </a:r>
          </a:p>
          <a:p>
            <a:pPr algn="l"/>
            <a:endParaRPr lang="en-US" sz="3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1141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4" name="Rectangle 103">
            <a:extLst>
              <a:ext uri="{FF2B5EF4-FFF2-40B4-BE49-F238E27FC236}">
                <a16:creationId xmlns:a16="http://schemas.microsoft.com/office/drawing/2014/main" id="{F609FF9A-4FCE-468E-A86A-C9AB525EAE7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6" name="Rectangle 105">
            <a:extLst>
              <a:ext uri="{FF2B5EF4-FFF2-40B4-BE49-F238E27FC236}">
                <a16:creationId xmlns:a16="http://schemas.microsoft.com/office/drawing/2014/main" id="{021E12D4-3A88-428D-8E5E-AF1AFD923D6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Picture 4" descr="A group of books and a word&#10;&#10;Description automatically generated">
            <a:extLst>
              <a:ext uri="{FF2B5EF4-FFF2-40B4-BE49-F238E27FC236}">
                <a16:creationId xmlns:a16="http://schemas.microsoft.com/office/drawing/2014/main" id="{A5A0B4F7-26E1-2264-1B43-82BF7AF3DC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84" t="10281" r="7110" b="-1"/>
          <a:stretch/>
        </p:blipFill>
        <p:spPr>
          <a:xfrm>
            <a:off x="-3048" y="-2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547F3C0-8C90-DE9A-F3C7-D29404A96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5986" y="5002103"/>
            <a:ext cx="10437270" cy="1013906"/>
          </a:xfrm>
          <a:solidFill>
            <a:schemeClr val="tx1">
              <a:alpha val="30000"/>
            </a:schemeClr>
          </a:solidFill>
        </p:spPr>
        <p:txBody>
          <a:bodyPr anchor="ctr">
            <a:normAutofit/>
          </a:bodyPr>
          <a:lstStyle/>
          <a:p>
            <a:r>
              <a:rPr lang="en-US" sz="5400" dirty="0">
                <a:solidFill>
                  <a:srgbClr val="FFC000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Georgia" panose="02040502050405020303" pitchFamily="18" charset="0"/>
              </a:rPr>
              <a:t>“Follow Me”</a:t>
            </a:r>
            <a:endParaRPr lang="en-US" sz="5200" dirty="0">
              <a:solidFill>
                <a:srgbClr val="FFC00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14005-E028-8C13-5D35-D24C16850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986" y="5966033"/>
            <a:ext cx="10437270" cy="941941"/>
          </a:xfrm>
          <a:solidFill>
            <a:schemeClr val="tx1">
              <a:alpha val="30000"/>
            </a:schemeClr>
          </a:solidFill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FFFFFF"/>
                </a:solidFill>
                <a:latin typeface="Georgia" panose="02040502050405020303" pitchFamily="18" charset="0"/>
              </a:rPr>
              <a:t>Luke 5:1-11</a:t>
            </a:r>
          </a:p>
        </p:txBody>
      </p:sp>
    </p:spTree>
    <p:extLst>
      <p:ext uri="{BB962C8B-B14F-4D97-AF65-F5344CB8AC3E}">
        <p14:creationId xmlns:p14="http://schemas.microsoft.com/office/powerpoint/2010/main" val="4237367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716F42E0-28DF-4093-AFC5-CA01F54C8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books and a word&#10;&#10;Description automatically generated">
            <a:extLst>
              <a:ext uri="{FF2B5EF4-FFF2-40B4-BE49-F238E27FC236}">
                <a16:creationId xmlns:a16="http://schemas.microsoft.com/office/drawing/2014/main" id="{A5A0B4F7-26E1-2264-1B43-82BF7AF3DC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3" b="2"/>
          <a:stretch/>
        </p:blipFill>
        <p:spPr>
          <a:xfrm>
            <a:off x="-3050" y="10"/>
            <a:ext cx="12192001" cy="6857990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206190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D234E1-5EC0-DBFF-FB83-1079D649700B}"/>
              </a:ext>
            </a:extLst>
          </p:cNvPr>
          <p:cNvSpPr/>
          <p:nvPr/>
        </p:nvSpPr>
        <p:spPr>
          <a:xfrm>
            <a:off x="9148" y="-42"/>
            <a:ext cx="5378100" cy="6858000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70DEC-70F2-460E-ECB9-A0DB80D4CEE1}"/>
              </a:ext>
            </a:extLst>
          </p:cNvPr>
          <p:cNvSpPr/>
          <p:nvPr/>
        </p:nvSpPr>
        <p:spPr>
          <a:xfrm>
            <a:off x="5387247" y="0"/>
            <a:ext cx="2935526" cy="6858000"/>
          </a:xfrm>
          <a:prstGeom prst="rect">
            <a:avLst/>
          </a:prstGeom>
          <a:solidFill>
            <a:schemeClr val="tx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1ED992-694E-8B30-A983-CE3F92775C02}"/>
              </a:ext>
            </a:extLst>
          </p:cNvPr>
          <p:cNvSpPr/>
          <p:nvPr/>
        </p:nvSpPr>
        <p:spPr>
          <a:xfrm>
            <a:off x="8322773" y="0"/>
            <a:ext cx="3860079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7F3C0-8C90-DE9A-F3C7-D29404A96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04430" y="582909"/>
            <a:ext cx="6668530" cy="1042691"/>
          </a:xfrm>
        </p:spPr>
        <p:txBody>
          <a:bodyPr anchor="ctr">
            <a:normAutofit/>
          </a:bodyPr>
          <a:lstStyle/>
          <a:p>
            <a:pPr algn="l"/>
            <a:r>
              <a:rPr lang="en-US" sz="4600" dirty="0">
                <a:solidFill>
                  <a:srgbClr val="FFC000"/>
                </a:solidFill>
                <a:latin typeface="Britannic Bold" panose="020B0903060703020204" pitchFamily="34" charset="0"/>
              </a:rPr>
              <a:t>Those who did follow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14005-E028-8C13-5D35-D24C16850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49694" y="1825001"/>
            <a:ext cx="10793563" cy="4450090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n-US" sz="3800" dirty="0">
                <a:solidFill>
                  <a:srgbClr val="FFC000"/>
                </a:solidFill>
                <a:latin typeface="Georgia" panose="02040502050405020303" pitchFamily="18" charset="0"/>
              </a:rPr>
              <a:t>Luke 5:1-11 </a:t>
            </a:r>
            <a:r>
              <a:rPr lang="en-US" sz="3800" dirty="0">
                <a:solidFill>
                  <a:srgbClr val="FFFFFF"/>
                </a:solidFill>
                <a:latin typeface="Georgia" panose="02040502050405020303" pitchFamily="18" charset="0"/>
              </a:rPr>
              <a:t>Peter, Andrew, James, John</a:t>
            </a:r>
          </a:p>
          <a:p>
            <a:pPr algn="l"/>
            <a:r>
              <a:rPr lang="en-US" sz="3800" dirty="0">
                <a:solidFill>
                  <a:schemeClr val="bg1"/>
                </a:solidFill>
              </a:rPr>
              <a:t>8 When Simon Peter saw </a:t>
            </a:r>
            <a:r>
              <a:rPr lang="en-US" sz="3800" i="1" dirty="0">
                <a:solidFill>
                  <a:schemeClr val="bg1"/>
                </a:solidFill>
              </a:rPr>
              <a:t>it,</a:t>
            </a:r>
            <a:r>
              <a:rPr lang="en-US" sz="3800" dirty="0">
                <a:solidFill>
                  <a:schemeClr val="bg1"/>
                </a:solidFill>
              </a:rPr>
              <a:t> he fell down at Jesus’ knees, saying, “Depart from me, for I am a sinful man, O Lord!”</a:t>
            </a:r>
            <a:r>
              <a:rPr lang="en-US" sz="3800" baseline="30000" dirty="0">
                <a:solidFill>
                  <a:schemeClr val="bg1"/>
                </a:solidFill>
              </a:rPr>
              <a:t>  </a:t>
            </a:r>
            <a:r>
              <a:rPr lang="en-US" sz="3800" dirty="0">
                <a:solidFill>
                  <a:schemeClr val="bg1"/>
                </a:solidFill>
              </a:rPr>
              <a:t>…   </a:t>
            </a:r>
          </a:p>
          <a:p>
            <a:pPr algn="l"/>
            <a:r>
              <a:rPr lang="en-US" sz="3800" baseline="30000" dirty="0">
                <a:solidFill>
                  <a:schemeClr val="bg1"/>
                </a:solidFill>
              </a:rPr>
              <a:t>10</a:t>
            </a:r>
            <a:r>
              <a:rPr lang="en-US" sz="3800" dirty="0">
                <a:solidFill>
                  <a:schemeClr val="bg1"/>
                </a:solidFill>
              </a:rPr>
              <a:t>And Jesus said to Simon, “Do not be afraid. From now on you will catch men.” </a:t>
            </a:r>
            <a:r>
              <a:rPr lang="en-US" sz="3800" baseline="30000" dirty="0">
                <a:solidFill>
                  <a:schemeClr val="bg1"/>
                </a:solidFill>
              </a:rPr>
              <a:t>11 </a:t>
            </a:r>
            <a:r>
              <a:rPr lang="en-US" sz="3800" dirty="0">
                <a:solidFill>
                  <a:schemeClr val="bg1"/>
                </a:solidFill>
              </a:rPr>
              <a:t>So when they had brought their boats to land, they forsook all and followed Him.</a:t>
            </a:r>
          </a:p>
          <a:p>
            <a:pPr algn="l"/>
            <a:endParaRPr lang="en-US" sz="3800" dirty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5519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716F42E0-28DF-4093-AFC5-CA01F54C8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books and a word&#10;&#10;Description automatically generated">
            <a:extLst>
              <a:ext uri="{FF2B5EF4-FFF2-40B4-BE49-F238E27FC236}">
                <a16:creationId xmlns:a16="http://schemas.microsoft.com/office/drawing/2014/main" id="{A5A0B4F7-26E1-2264-1B43-82BF7AF3DC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3" b="2"/>
          <a:stretch/>
        </p:blipFill>
        <p:spPr>
          <a:xfrm>
            <a:off x="-3050" y="10"/>
            <a:ext cx="12192001" cy="6857990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206190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D234E1-5EC0-DBFF-FB83-1079D649700B}"/>
              </a:ext>
            </a:extLst>
          </p:cNvPr>
          <p:cNvSpPr/>
          <p:nvPr/>
        </p:nvSpPr>
        <p:spPr>
          <a:xfrm>
            <a:off x="9148" y="-12"/>
            <a:ext cx="5378100" cy="6858000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70DEC-70F2-460E-ECB9-A0DB80D4CEE1}"/>
              </a:ext>
            </a:extLst>
          </p:cNvPr>
          <p:cNvSpPr/>
          <p:nvPr/>
        </p:nvSpPr>
        <p:spPr>
          <a:xfrm>
            <a:off x="5387247" y="0"/>
            <a:ext cx="2935526" cy="6858000"/>
          </a:xfrm>
          <a:prstGeom prst="rect">
            <a:avLst/>
          </a:prstGeom>
          <a:solidFill>
            <a:schemeClr val="tx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1ED992-694E-8B30-A983-CE3F92775C02}"/>
              </a:ext>
            </a:extLst>
          </p:cNvPr>
          <p:cNvSpPr/>
          <p:nvPr/>
        </p:nvSpPr>
        <p:spPr>
          <a:xfrm>
            <a:off x="8322773" y="0"/>
            <a:ext cx="3860079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14005-E028-8C13-5D35-D24C16850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16190" y="1574790"/>
            <a:ext cx="10793563" cy="4074170"/>
          </a:xfrm>
        </p:spPr>
        <p:txBody>
          <a:bodyPr anchor="t">
            <a:normAutofit/>
          </a:bodyPr>
          <a:lstStyle/>
          <a:p>
            <a:pPr algn="l"/>
            <a:r>
              <a:rPr lang="en-US" sz="3800" dirty="0">
                <a:solidFill>
                  <a:srgbClr val="FFC000"/>
                </a:solidFill>
                <a:latin typeface="Georgia" panose="02040502050405020303" pitchFamily="18" charset="0"/>
              </a:rPr>
              <a:t>Mark 2:13-14  </a:t>
            </a:r>
            <a:r>
              <a:rPr lang="en-US" sz="3800" dirty="0">
                <a:solidFill>
                  <a:srgbClr val="FFFFFF"/>
                </a:solidFill>
                <a:latin typeface="Georgia" panose="02040502050405020303" pitchFamily="18" charset="0"/>
              </a:rPr>
              <a:t>Matthew (Levi) tax collector</a:t>
            </a:r>
          </a:p>
          <a:p>
            <a:pPr algn="l"/>
            <a:r>
              <a:rPr lang="en-US" sz="3800" dirty="0">
                <a:solidFill>
                  <a:schemeClr val="bg1"/>
                </a:solidFill>
              </a:rPr>
              <a:t>Then He went out again by the sea; and all the multitude came to Him, and He taught them. </a:t>
            </a:r>
            <a:r>
              <a:rPr lang="en-US" sz="3800" baseline="30000" dirty="0">
                <a:solidFill>
                  <a:schemeClr val="bg1"/>
                </a:solidFill>
              </a:rPr>
              <a:t>14 </a:t>
            </a:r>
            <a:r>
              <a:rPr lang="en-US" sz="3800" dirty="0">
                <a:solidFill>
                  <a:schemeClr val="bg1"/>
                </a:solidFill>
              </a:rPr>
              <a:t>As He passed by, He saw Levi the </a:t>
            </a:r>
            <a:r>
              <a:rPr lang="en-US" sz="3800" i="1" dirty="0">
                <a:solidFill>
                  <a:schemeClr val="bg1"/>
                </a:solidFill>
              </a:rPr>
              <a:t>son</a:t>
            </a:r>
            <a:r>
              <a:rPr lang="en-US" sz="3800" dirty="0">
                <a:solidFill>
                  <a:schemeClr val="bg1"/>
                </a:solidFill>
              </a:rPr>
              <a:t> of Alphaeus sitting at the tax office. And He said to him, “Follow Me.” So he arose and followed Him.</a:t>
            </a:r>
            <a:endParaRPr lang="en-US" sz="38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8691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716F42E0-28DF-4093-AFC5-CA01F54C8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books and a word&#10;&#10;Description automatically generated">
            <a:extLst>
              <a:ext uri="{FF2B5EF4-FFF2-40B4-BE49-F238E27FC236}">
                <a16:creationId xmlns:a16="http://schemas.microsoft.com/office/drawing/2014/main" id="{A5A0B4F7-26E1-2264-1B43-82BF7AF3DC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3" b="2"/>
          <a:stretch/>
        </p:blipFill>
        <p:spPr>
          <a:xfrm>
            <a:off x="-3050" y="10"/>
            <a:ext cx="12192001" cy="6857990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206190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D234E1-5EC0-DBFF-FB83-1079D649700B}"/>
              </a:ext>
            </a:extLst>
          </p:cNvPr>
          <p:cNvSpPr/>
          <p:nvPr/>
        </p:nvSpPr>
        <p:spPr>
          <a:xfrm>
            <a:off x="9148" y="-42"/>
            <a:ext cx="5378100" cy="6858000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70DEC-70F2-460E-ECB9-A0DB80D4CEE1}"/>
              </a:ext>
            </a:extLst>
          </p:cNvPr>
          <p:cNvSpPr/>
          <p:nvPr/>
        </p:nvSpPr>
        <p:spPr>
          <a:xfrm>
            <a:off x="5387247" y="0"/>
            <a:ext cx="2935526" cy="6858000"/>
          </a:xfrm>
          <a:prstGeom prst="rect">
            <a:avLst/>
          </a:prstGeom>
          <a:solidFill>
            <a:schemeClr val="tx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1ED992-694E-8B30-A983-CE3F92775C02}"/>
              </a:ext>
            </a:extLst>
          </p:cNvPr>
          <p:cNvSpPr/>
          <p:nvPr/>
        </p:nvSpPr>
        <p:spPr>
          <a:xfrm>
            <a:off x="8322773" y="0"/>
            <a:ext cx="3860079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14005-E028-8C13-5D35-D24C16850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96168" y="1341119"/>
            <a:ext cx="10793563" cy="4395491"/>
          </a:xfrm>
        </p:spPr>
        <p:txBody>
          <a:bodyPr anchor="t">
            <a:normAutofit fontScale="92500" lnSpcReduction="10000"/>
          </a:bodyPr>
          <a:lstStyle/>
          <a:p>
            <a:pPr algn="l"/>
            <a:r>
              <a:rPr lang="en-US" sz="3800" dirty="0">
                <a:solidFill>
                  <a:srgbClr val="FFC000"/>
                </a:solidFill>
                <a:latin typeface="Georgia" panose="02040502050405020303" pitchFamily="18" charset="0"/>
              </a:rPr>
              <a:t>John 1:43-46 </a:t>
            </a:r>
            <a:r>
              <a:rPr lang="en-US" sz="3800" dirty="0">
                <a:solidFill>
                  <a:srgbClr val="FFFFFF"/>
                </a:solidFill>
                <a:latin typeface="Georgia" panose="02040502050405020303" pitchFamily="18" charset="0"/>
              </a:rPr>
              <a:t>Philip</a:t>
            </a:r>
          </a:p>
          <a:p>
            <a:pPr algn="l"/>
            <a:r>
              <a:rPr lang="en-US" sz="3900" dirty="0">
                <a:solidFill>
                  <a:schemeClr val="bg1"/>
                </a:solidFill>
              </a:rPr>
              <a:t>43 The following day Jesus wanted to go to Galilee, and He found Philip and said to him, “Follow Me.” </a:t>
            </a:r>
            <a:r>
              <a:rPr lang="en-US" sz="3900" baseline="30000" dirty="0">
                <a:solidFill>
                  <a:schemeClr val="bg1"/>
                </a:solidFill>
              </a:rPr>
              <a:t>44 </a:t>
            </a:r>
            <a:r>
              <a:rPr lang="en-US" sz="3900" dirty="0">
                <a:solidFill>
                  <a:schemeClr val="bg1"/>
                </a:solidFill>
              </a:rPr>
              <a:t>Now Philip was from Bethsaida, the city of Andrew and Peter. </a:t>
            </a:r>
            <a:r>
              <a:rPr lang="en-US" sz="3900" baseline="30000" dirty="0">
                <a:solidFill>
                  <a:schemeClr val="bg1"/>
                </a:solidFill>
              </a:rPr>
              <a:t>45 </a:t>
            </a:r>
            <a:r>
              <a:rPr lang="en-US" sz="3900" dirty="0">
                <a:solidFill>
                  <a:schemeClr val="bg1"/>
                </a:solidFill>
              </a:rPr>
              <a:t>Philip found Nathanael and said to him, “We have found Him of whom Moses in the law, and also the prophets, wrote—Jesus of Nazareth, the son of Joseph.”</a:t>
            </a:r>
          </a:p>
          <a:p>
            <a:pPr algn="l"/>
            <a:r>
              <a:rPr lang="en-US" sz="3900" baseline="30000" dirty="0">
                <a:solidFill>
                  <a:schemeClr val="bg1"/>
                </a:solidFill>
              </a:rPr>
              <a:t>46 </a:t>
            </a:r>
            <a:r>
              <a:rPr lang="en-US" sz="3900" dirty="0">
                <a:solidFill>
                  <a:schemeClr val="bg1"/>
                </a:solidFill>
              </a:rPr>
              <a:t>And Nathanael said to him, “Can anything good come out of Nazareth?” Philip said to him, “Come and see.”</a:t>
            </a:r>
            <a:r>
              <a:rPr lang="en-US" sz="39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344391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716F42E0-28DF-4093-AFC5-CA01F54C8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books and a word&#10;&#10;Description automatically generated">
            <a:extLst>
              <a:ext uri="{FF2B5EF4-FFF2-40B4-BE49-F238E27FC236}">
                <a16:creationId xmlns:a16="http://schemas.microsoft.com/office/drawing/2014/main" id="{A5A0B4F7-26E1-2264-1B43-82BF7AF3DC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3" b="2"/>
          <a:stretch/>
        </p:blipFill>
        <p:spPr>
          <a:xfrm>
            <a:off x="-3050" y="10"/>
            <a:ext cx="12192001" cy="6857990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206190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D234E1-5EC0-DBFF-FB83-1079D649700B}"/>
              </a:ext>
            </a:extLst>
          </p:cNvPr>
          <p:cNvSpPr/>
          <p:nvPr/>
        </p:nvSpPr>
        <p:spPr>
          <a:xfrm>
            <a:off x="9148" y="-42"/>
            <a:ext cx="5378100" cy="6858000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70DEC-70F2-460E-ECB9-A0DB80D4CEE1}"/>
              </a:ext>
            </a:extLst>
          </p:cNvPr>
          <p:cNvSpPr/>
          <p:nvPr/>
        </p:nvSpPr>
        <p:spPr>
          <a:xfrm>
            <a:off x="5387247" y="0"/>
            <a:ext cx="2935526" cy="6858000"/>
          </a:xfrm>
          <a:prstGeom prst="rect">
            <a:avLst/>
          </a:prstGeom>
          <a:solidFill>
            <a:schemeClr val="tx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1ED992-694E-8B30-A983-CE3F92775C02}"/>
              </a:ext>
            </a:extLst>
          </p:cNvPr>
          <p:cNvSpPr/>
          <p:nvPr/>
        </p:nvSpPr>
        <p:spPr>
          <a:xfrm>
            <a:off x="8322773" y="0"/>
            <a:ext cx="3860079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7F3C0-8C90-DE9A-F3C7-D29404A96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0421" y="582909"/>
            <a:ext cx="6695099" cy="1042691"/>
          </a:xfrm>
        </p:spPr>
        <p:txBody>
          <a:bodyPr anchor="ctr">
            <a:normAutofit/>
          </a:bodyPr>
          <a:lstStyle/>
          <a:p>
            <a:pPr algn="l"/>
            <a:r>
              <a:rPr lang="en-US" sz="4600" dirty="0">
                <a:solidFill>
                  <a:srgbClr val="FFC000"/>
                </a:solidFill>
                <a:latin typeface="Britannic Bold" panose="020B0903060703020204" pitchFamily="34" charset="0"/>
              </a:rPr>
              <a:t>Some who didn’t follow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14005-E028-8C13-5D35-D24C16850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421" y="1794532"/>
            <a:ext cx="10793563" cy="4480559"/>
          </a:xfrm>
        </p:spPr>
        <p:txBody>
          <a:bodyPr anchor="t">
            <a:normAutofit fontScale="85000" lnSpcReduction="10000"/>
          </a:bodyPr>
          <a:lstStyle/>
          <a:p>
            <a:pPr algn="l"/>
            <a:r>
              <a:rPr lang="en-US" sz="3800" dirty="0">
                <a:solidFill>
                  <a:srgbClr val="FFC000"/>
                </a:solidFill>
                <a:latin typeface="Georgia" panose="02040502050405020303" pitchFamily="18" charset="0"/>
              </a:rPr>
              <a:t>Mark 10:17-22 </a:t>
            </a:r>
            <a:r>
              <a:rPr lang="en-US" sz="3800" dirty="0">
                <a:solidFill>
                  <a:srgbClr val="FFFFFF"/>
                </a:solidFill>
                <a:latin typeface="Georgia" panose="02040502050405020303" pitchFamily="18" charset="0"/>
              </a:rPr>
              <a:t>Rich young ruler</a:t>
            </a:r>
          </a:p>
          <a:p>
            <a:pPr algn="l"/>
            <a:r>
              <a:rPr lang="en-US" sz="3600" dirty="0">
                <a:solidFill>
                  <a:schemeClr val="bg1"/>
                </a:solidFill>
              </a:rPr>
              <a:t>Now as He was going out on the road, one came running, knelt before Him, and asked Him, “Good Teacher, what shall I do that I may inherit eternal life?”</a:t>
            </a:r>
            <a:r>
              <a:rPr lang="en-US" sz="2800" baseline="30000" dirty="0"/>
              <a:t> </a:t>
            </a:r>
            <a:r>
              <a:rPr lang="en-US" sz="3600" baseline="30000" dirty="0">
                <a:solidFill>
                  <a:schemeClr val="bg1"/>
                </a:solidFill>
              </a:rPr>
              <a:t>19 </a:t>
            </a:r>
            <a:r>
              <a:rPr lang="en-US" sz="3600" dirty="0">
                <a:solidFill>
                  <a:schemeClr val="bg1"/>
                </a:solidFill>
              </a:rPr>
              <a:t>You know the commandments..</a:t>
            </a:r>
            <a:r>
              <a:rPr lang="en-US" sz="2800" dirty="0"/>
              <a:t> </a:t>
            </a:r>
            <a:r>
              <a:rPr lang="en-US" sz="3900" dirty="0">
                <a:solidFill>
                  <a:schemeClr val="bg1"/>
                </a:solidFill>
              </a:rPr>
              <a:t>“Teacher, all these things I have kept from my youth.”</a:t>
            </a:r>
          </a:p>
          <a:p>
            <a:pPr algn="l"/>
            <a:r>
              <a:rPr lang="en-US" sz="3900" baseline="30000" dirty="0">
                <a:solidFill>
                  <a:schemeClr val="bg1"/>
                </a:solidFill>
              </a:rPr>
              <a:t>21 </a:t>
            </a:r>
            <a:r>
              <a:rPr lang="en-US" sz="3900" dirty="0">
                <a:solidFill>
                  <a:schemeClr val="bg1"/>
                </a:solidFill>
              </a:rPr>
              <a:t>Then Jesus, looking at him, loved him, and said to him, “One thing you lack: Go your way, sell whatever you have and give to the poor, and you will have treasure in heaven; and come, take up the cross, and follow Me.” </a:t>
            </a:r>
            <a:r>
              <a:rPr lang="en-US" sz="3900" baseline="30000" dirty="0">
                <a:solidFill>
                  <a:schemeClr val="bg1"/>
                </a:solidFill>
              </a:rPr>
              <a:t>22 </a:t>
            </a:r>
            <a:r>
              <a:rPr lang="en-US" sz="3900" dirty="0">
                <a:solidFill>
                  <a:schemeClr val="bg1"/>
                </a:solidFill>
              </a:rPr>
              <a:t>But he was sad at this word, and went away sorrowful, for he had great possessions.</a:t>
            </a:r>
          </a:p>
          <a:p>
            <a:pPr algn="l"/>
            <a:endParaRPr lang="en-US" sz="3600" dirty="0">
              <a:solidFill>
                <a:schemeClr val="bg1"/>
              </a:solidFill>
            </a:endParaRPr>
          </a:p>
          <a:p>
            <a:pPr algn="l"/>
            <a:endParaRPr lang="en-US" sz="3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10835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716F42E0-28DF-4093-AFC5-CA01F54C8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books and a word&#10;&#10;Description automatically generated">
            <a:extLst>
              <a:ext uri="{FF2B5EF4-FFF2-40B4-BE49-F238E27FC236}">
                <a16:creationId xmlns:a16="http://schemas.microsoft.com/office/drawing/2014/main" id="{A5A0B4F7-26E1-2264-1B43-82BF7AF3DC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3" b="2"/>
          <a:stretch/>
        </p:blipFill>
        <p:spPr>
          <a:xfrm>
            <a:off x="-3050" y="10"/>
            <a:ext cx="12192001" cy="6857990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206190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D234E1-5EC0-DBFF-FB83-1079D649700B}"/>
              </a:ext>
            </a:extLst>
          </p:cNvPr>
          <p:cNvSpPr/>
          <p:nvPr/>
        </p:nvSpPr>
        <p:spPr>
          <a:xfrm>
            <a:off x="9148" y="-42"/>
            <a:ext cx="5378100" cy="6858000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70DEC-70F2-460E-ECB9-A0DB80D4CEE1}"/>
              </a:ext>
            </a:extLst>
          </p:cNvPr>
          <p:cNvSpPr/>
          <p:nvPr/>
        </p:nvSpPr>
        <p:spPr>
          <a:xfrm>
            <a:off x="5387247" y="0"/>
            <a:ext cx="2935526" cy="6858000"/>
          </a:xfrm>
          <a:prstGeom prst="rect">
            <a:avLst/>
          </a:prstGeom>
          <a:solidFill>
            <a:schemeClr val="tx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1ED992-694E-8B30-A983-CE3F92775C02}"/>
              </a:ext>
            </a:extLst>
          </p:cNvPr>
          <p:cNvSpPr/>
          <p:nvPr/>
        </p:nvSpPr>
        <p:spPr>
          <a:xfrm>
            <a:off x="8322773" y="0"/>
            <a:ext cx="3860079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14005-E028-8C13-5D35-D24C16850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3608" y="830751"/>
            <a:ext cx="10793563" cy="5407489"/>
          </a:xfrm>
        </p:spPr>
        <p:txBody>
          <a:bodyPr anchor="t">
            <a:normAutofit/>
          </a:bodyPr>
          <a:lstStyle/>
          <a:p>
            <a:pPr algn="l"/>
            <a:r>
              <a:rPr lang="en-US" sz="3800" dirty="0">
                <a:solidFill>
                  <a:srgbClr val="FFC000"/>
                </a:solidFill>
                <a:latin typeface="Georgia" panose="02040502050405020303" pitchFamily="18" charset="0"/>
              </a:rPr>
              <a:t>Luke 9:57-62 </a:t>
            </a:r>
            <a:r>
              <a:rPr lang="en-US" sz="3800" dirty="0">
                <a:solidFill>
                  <a:srgbClr val="FFFFFF"/>
                </a:solidFill>
                <a:latin typeface="Georgia" panose="02040502050405020303" pitchFamily="18" charset="0"/>
              </a:rPr>
              <a:t>some wanted to follow Him</a:t>
            </a:r>
          </a:p>
          <a:p>
            <a:pPr algn="l"/>
            <a:r>
              <a:rPr lang="en-US" sz="3600" dirty="0">
                <a:solidFill>
                  <a:schemeClr val="bg1"/>
                </a:solidFill>
              </a:rPr>
              <a:t>57 Now it happened as they journeyed on the road, </a:t>
            </a:r>
            <a:r>
              <a:rPr lang="en-US" sz="3600" i="1" dirty="0">
                <a:solidFill>
                  <a:schemeClr val="bg1"/>
                </a:solidFill>
              </a:rPr>
              <a:t>that</a:t>
            </a:r>
            <a:r>
              <a:rPr lang="en-US" sz="3600" dirty="0">
                <a:solidFill>
                  <a:schemeClr val="bg1"/>
                </a:solidFill>
              </a:rPr>
              <a:t> someone said to Him, “Lord, I will follow You wherever You go.” </a:t>
            </a:r>
            <a:r>
              <a:rPr lang="en-US" sz="3600" baseline="30000" dirty="0">
                <a:solidFill>
                  <a:schemeClr val="bg1"/>
                </a:solidFill>
              </a:rPr>
              <a:t>58 </a:t>
            </a:r>
            <a:r>
              <a:rPr lang="en-US" sz="3600" dirty="0">
                <a:solidFill>
                  <a:schemeClr val="bg1"/>
                </a:solidFill>
              </a:rPr>
              <a:t>And Jesus said to him, “Foxes have holes and birds of the air </a:t>
            </a:r>
            <a:r>
              <a:rPr lang="en-US" sz="3600" i="1" dirty="0">
                <a:solidFill>
                  <a:schemeClr val="bg1"/>
                </a:solidFill>
              </a:rPr>
              <a:t>have</a:t>
            </a:r>
            <a:r>
              <a:rPr lang="en-US" sz="3600" dirty="0">
                <a:solidFill>
                  <a:schemeClr val="bg1"/>
                </a:solidFill>
              </a:rPr>
              <a:t> nests, but the Son of Man has nowhere to lay </a:t>
            </a:r>
            <a:r>
              <a:rPr lang="en-US" sz="3600" i="1" dirty="0">
                <a:solidFill>
                  <a:schemeClr val="bg1"/>
                </a:solidFill>
              </a:rPr>
              <a:t>His</a:t>
            </a:r>
            <a:r>
              <a:rPr lang="en-US" sz="3600" dirty="0">
                <a:solidFill>
                  <a:schemeClr val="bg1"/>
                </a:solidFill>
              </a:rPr>
              <a:t> head.”</a:t>
            </a:r>
          </a:p>
          <a:p>
            <a:pPr algn="l"/>
            <a:r>
              <a:rPr lang="en-US" sz="3600" baseline="30000" dirty="0">
                <a:solidFill>
                  <a:schemeClr val="bg1"/>
                </a:solidFill>
              </a:rPr>
              <a:t>59 </a:t>
            </a:r>
            <a:r>
              <a:rPr lang="en-US" sz="3600" dirty="0">
                <a:solidFill>
                  <a:schemeClr val="bg1"/>
                </a:solidFill>
              </a:rPr>
              <a:t>Then He said to another, “Follow Me.” But he said, “Lord, let me first go and bury my father.” </a:t>
            </a:r>
            <a:r>
              <a:rPr lang="en-US" sz="3600" baseline="30000" dirty="0">
                <a:solidFill>
                  <a:schemeClr val="bg1"/>
                </a:solidFill>
              </a:rPr>
              <a:t>60 </a:t>
            </a:r>
            <a:r>
              <a:rPr lang="en-US" sz="3600" dirty="0">
                <a:solidFill>
                  <a:schemeClr val="bg1"/>
                </a:solidFill>
              </a:rPr>
              <a:t>Jesus said to him, “Let the dead bury their own dead, but you go and preach the kingdom of God.”</a:t>
            </a:r>
          </a:p>
        </p:txBody>
      </p:sp>
    </p:spTree>
    <p:extLst>
      <p:ext uri="{BB962C8B-B14F-4D97-AF65-F5344CB8AC3E}">
        <p14:creationId xmlns:p14="http://schemas.microsoft.com/office/powerpoint/2010/main" val="2271601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716F42E0-28DF-4093-AFC5-CA01F54C8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books and a word&#10;&#10;Description automatically generated">
            <a:extLst>
              <a:ext uri="{FF2B5EF4-FFF2-40B4-BE49-F238E27FC236}">
                <a16:creationId xmlns:a16="http://schemas.microsoft.com/office/drawing/2014/main" id="{A5A0B4F7-26E1-2264-1B43-82BF7AF3DC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3" b="2"/>
          <a:stretch/>
        </p:blipFill>
        <p:spPr>
          <a:xfrm>
            <a:off x="-3050" y="10"/>
            <a:ext cx="12192001" cy="6857990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206190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D234E1-5EC0-DBFF-FB83-1079D649700B}"/>
              </a:ext>
            </a:extLst>
          </p:cNvPr>
          <p:cNvSpPr/>
          <p:nvPr/>
        </p:nvSpPr>
        <p:spPr>
          <a:xfrm>
            <a:off x="9148" y="-42"/>
            <a:ext cx="5378100" cy="6858000"/>
          </a:xfrm>
          <a:prstGeom prst="rect">
            <a:avLst/>
          </a:prstGeom>
          <a:solidFill>
            <a:schemeClr val="tx1">
              <a:alpha val="68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70DEC-70F2-460E-ECB9-A0DB80D4CEE1}"/>
              </a:ext>
            </a:extLst>
          </p:cNvPr>
          <p:cNvSpPr/>
          <p:nvPr/>
        </p:nvSpPr>
        <p:spPr>
          <a:xfrm>
            <a:off x="5387247" y="0"/>
            <a:ext cx="2935526" cy="6858000"/>
          </a:xfrm>
          <a:prstGeom prst="rect">
            <a:avLst/>
          </a:prstGeom>
          <a:solidFill>
            <a:schemeClr val="tx1">
              <a:alpha val="6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1ED992-694E-8B30-A983-CE3F92775C02}"/>
              </a:ext>
            </a:extLst>
          </p:cNvPr>
          <p:cNvSpPr/>
          <p:nvPr/>
        </p:nvSpPr>
        <p:spPr>
          <a:xfrm>
            <a:off x="8322773" y="0"/>
            <a:ext cx="3860079" cy="685800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14005-E028-8C13-5D35-D24C16850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30974" y="1105071"/>
            <a:ext cx="10793563" cy="4249249"/>
          </a:xfrm>
        </p:spPr>
        <p:txBody>
          <a:bodyPr anchor="t">
            <a:normAutofit/>
          </a:bodyPr>
          <a:lstStyle/>
          <a:p>
            <a:pPr algn="l"/>
            <a:r>
              <a:rPr lang="en-US" sz="3800" dirty="0">
                <a:solidFill>
                  <a:srgbClr val="FFC000"/>
                </a:solidFill>
                <a:latin typeface="Georgia" panose="02040502050405020303" pitchFamily="18" charset="0"/>
              </a:rPr>
              <a:t>Luke 9:57-62 </a:t>
            </a:r>
            <a:r>
              <a:rPr lang="en-US" sz="3800" dirty="0">
                <a:solidFill>
                  <a:srgbClr val="FFFFFF"/>
                </a:solidFill>
                <a:latin typeface="Georgia" panose="02040502050405020303" pitchFamily="18" charset="0"/>
              </a:rPr>
              <a:t>some wanted to follow Him</a:t>
            </a:r>
          </a:p>
          <a:p>
            <a:pPr algn="l"/>
            <a:r>
              <a:rPr lang="en-US" sz="3600" baseline="30000" dirty="0">
                <a:solidFill>
                  <a:schemeClr val="bg1"/>
                </a:solidFill>
              </a:rPr>
              <a:t>61 </a:t>
            </a:r>
            <a:r>
              <a:rPr lang="en-US" sz="3600" dirty="0">
                <a:solidFill>
                  <a:schemeClr val="bg1"/>
                </a:solidFill>
              </a:rPr>
              <a:t>And another also said, “Lord, I will follow You, but let me first go </a:t>
            </a:r>
            <a:r>
              <a:rPr lang="en-US" sz="3600" i="1" dirty="0">
                <a:solidFill>
                  <a:schemeClr val="bg1"/>
                </a:solidFill>
              </a:rPr>
              <a:t>and</a:t>
            </a:r>
            <a:r>
              <a:rPr lang="en-US" sz="3600" dirty="0">
                <a:solidFill>
                  <a:schemeClr val="bg1"/>
                </a:solidFill>
              </a:rPr>
              <a:t> bid them farewell who are at my house.” </a:t>
            </a:r>
            <a:r>
              <a:rPr lang="en-US" sz="3600" baseline="30000" dirty="0">
                <a:solidFill>
                  <a:schemeClr val="bg1"/>
                </a:solidFill>
              </a:rPr>
              <a:t>62 </a:t>
            </a:r>
            <a:r>
              <a:rPr lang="en-US" sz="3600" dirty="0">
                <a:solidFill>
                  <a:schemeClr val="bg1"/>
                </a:solidFill>
              </a:rPr>
              <a:t>But Jesus said to him, “No one, having put his hand to the plow, and looking back, is fit for the kingdom of God.”</a:t>
            </a:r>
          </a:p>
        </p:txBody>
      </p:sp>
    </p:spTree>
    <p:extLst>
      <p:ext uri="{BB962C8B-B14F-4D97-AF65-F5344CB8AC3E}">
        <p14:creationId xmlns:p14="http://schemas.microsoft.com/office/powerpoint/2010/main" val="17154368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716F42E0-28DF-4093-AFC5-CA01F54C8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books and a word&#10;&#10;Description automatically generated">
            <a:extLst>
              <a:ext uri="{FF2B5EF4-FFF2-40B4-BE49-F238E27FC236}">
                <a16:creationId xmlns:a16="http://schemas.microsoft.com/office/drawing/2014/main" id="{A5A0B4F7-26E1-2264-1B43-82BF7AF3DC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3" b="2"/>
          <a:stretch/>
        </p:blipFill>
        <p:spPr>
          <a:xfrm>
            <a:off x="-3050" y="10"/>
            <a:ext cx="12192001" cy="6857990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206190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D234E1-5EC0-DBFF-FB83-1079D649700B}"/>
              </a:ext>
            </a:extLst>
          </p:cNvPr>
          <p:cNvSpPr/>
          <p:nvPr/>
        </p:nvSpPr>
        <p:spPr>
          <a:xfrm>
            <a:off x="9148" y="-42"/>
            <a:ext cx="5378100" cy="6858000"/>
          </a:xfrm>
          <a:prstGeom prst="rect">
            <a:avLst/>
          </a:prstGeom>
          <a:solidFill>
            <a:schemeClr val="tx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70DEC-70F2-460E-ECB9-A0DB80D4CEE1}"/>
              </a:ext>
            </a:extLst>
          </p:cNvPr>
          <p:cNvSpPr/>
          <p:nvPr/>
        </p:nvSpPr>
        <p:spPr>
          <a:xfrm>
            <a:off x="5387247" y="0"/>
            <a:ext cx="2935526" cy="6858000"/>
          </a:xfrm>
          <a:prstGeom prst="rect">
            <a:avLst/>
          </a:prstGeom>
          <a:solidFill>
            <a:schemeClr val="tx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1ED992-694E-8B30-A983-CE3F92775C02}"/>
              </a:ext>
            </a:extLst>
          </p:cNvPr>
          <p:cNvSpPr/>
          <p:nvPr/>
        </p:nvSpPr>
        <p:spPr>
          <a:xfrm>
            <a:off x="8322773" y="0"/>
            <a:ext cx="3860079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7F3C0-8C90-DE9A-F3C7-D29404A96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8685" y="323829"/>
            <a:ext cx="6164333" cy="1042691"/>
          </a:xfrm>
        </p:spPr>
        <p:txBody>
          <a:bodyPr anchor="ctr">
            <a:normAutofit/>
          </a:bodyPr>
          <a:lstStyle/>
          <a:p>
            <a:pPr algn="l"/>
            <a:r>
              <a:rPr lang="en-US" sz="4600" dirty="0">
                <a:solidFill>
                  <a:srgbClr val="FFC000"/>
                </a:solidFill>
                <a:latin typeface="Britannic Bold" panose="020B0903060703020204" pitchFamily="34" charset="0"/>
              </a:rPr>
              <a:t>Jesus calls each of us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14005-E028-8C13-5D35-D24C16850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5251" y="1537939"/>
            <a:ext cx="11174135" cy="4340912"/>
          </a:xfrm>
        </p:spPr>
        <p:txBody>
          <a:bodyPr anchor="t">
            <a:normAutofit lnSpcReduction="10000"/>
          </a:bodyPr>
          <a:lstStyle/>
          <a:p>
            <a:pPr algn="l"/>
            <a:r>
              <a:rPr lang="en-US" sz="3800" dirty="0">
                <a:solidFill>
                  <a:srgbClr val="FFC000"/>
                </a:solidFill>
                <a:latin typeface="Georgia" panose="02040502050405020303" pitchFamily="18" charset="0"/>
              </a:rPr>
              <a:t>Matthew 16:24-26</a:t>
            </a:r>
          </a:p>
          <a:p>
            <a:pPr algn="l"/>
            <a:r>
              <a:rPr lang="en-US" sz="3600" dirty="0">
                <a:solidFill>
                  <a:schemeClr val="bg1"/>
                </a:solidFill>
              </a:rPr>
              <a:t>24 Then Jesus said to His disciples, “If anyone desires to come after Me, let him deny himself, and take up his cross, and follow Me. </a:t>
            </a:r>
          </a:p>
          <a:p>
            <a:pPr algn="l">
              <a:buClr>
                <a:srgbClr val="FFC000"/>
              </a:buClr>
            </a:pPr>
            <a:r>
              <a:rPr lang="en-US" sz="3600" dirty="0">
                <a:solidFill>
                  <a:srgbClr val="FFC000"/>
                </a:solidFill>
                <a:latin typeface="Georgia" panose="02040502050405020303" pitchFamily="18" charset="0"/>
              </a:rPr>
              <a:t>How can we be followers Jesus can use?</a:t>
            </a:r>
          </a:p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Humility</a:t>
            </a:r>
          </a:p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Willing to sacrifice</a:t>
            </a:r>
          </a:p>
          <a:p>
            <a:pPr marL="571500" indent="-571500" algn="l">
              <a:buClr>
                <a:srgbClr val="FFC000"/>
              </a:buClr>
              <a:buFont typeface="Georgia" panose="02040502050405020303" pitchFamily="18" charset="0"/>
              <a:buChar char="—"/>
            </a:pPr>
            <a:r>
              <a:rPr lang="en-US" sz="3600" dirty="0">
                <a:solidFill>
                  <a:schemeClr val="bg1"/>
                </a:solidFill>
                <a:latin typeface="Georgia" panose="02040502050405020303" pitchFamily="18" charset="0"/>
              </a:rPr>
              <a:t>Love for telling others</a:t>
            </a:r>
          </a:p>
        </p:txBody>
      </p:sp>
    </p:spTree>
    <p:extLst>
      <p:ext uri="{BB962C8B-B14F-4D97-AF65-F5344CB8AC3E}">
        <p14:creationId xmlns:p14="http://schemas.microsoft.com/office/powerpoint/2010/main" val="2330435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9" name="Rectangle 78">
            <a:extLst>
              <a:ext uri="{FF2B5EF4-FFF2-40B4-BE49-F238E27FC236}">
                <a16:creationId xmlns:a16="http://schemas.microsoft.com/office/drawing/2014/main" id="{716F42E0-28DF-4093-AFC5-CA01F54C889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group of books and a word&#10;&#10;Description automatically generated">
            <a:extLst>
              <a:ext uri="{FF2B5EF4-FFF2-40B4-BE49-F238E27FC236}">
                <a16:creationId xmlns:a16="http://schemas.microsoft.com/office/drawing/2014/main" id="{A5A0B4F7-26E1-2264-1B43-82BF7AF3DC6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113" b="2"/>
          <a:stretch/>
        </p:blipFill>
        <p:spPr>
          <a:xfrm>
            <a:off x="-3050" y="10"/>
            <a:ext cx="12192001" cy="6857990"/>
          </a:xfrm>
          <a:prstGeom prst="rect">
            <a:avLst/>
          </a:prstGeom>
        </p:spPr>
      </p:pic>
      <p:sp>
        <p:nvSpPr>
          <p:cNvPr id="81" name="Rectangle 80">
            <a:extLst>
              <a:ext uri="{FF2B5EF4-FFF2-40B4-BE49-F238E27FC236}">
                <a16:creationId xmlns:a16="http://schemas.microsoft.com/office/drawing/2014/main" id="{4063B759-00FC-46D1-9898-8E8625268F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-2206190" y="2206184"/>
            <a:ext cx="6858003" cy="2445624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D5B012D8-7F27-4758-9AC6-C889B154BD7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437374" y="1100316"/>
            <a:ext cx="6858003" cy="4657347"/>
          </a:xfrm>
          <a:prstGeom prst="rect">
            <a:avLst/>
          </a:prstGeom>
          <a:gradFill flip="none" rotWithShape="1">
            <a:gsLst>
              <a:gs pos="48000">
                <a:srgbClr val="000000">
                  <a:alpha val="24000"/>
                </a:srgbClr>
              </a:gs>
              <a:gs pos="85000">
                <a:srgbClr val="000000">
                  <a:alpha val="45000"/>
                </a:srgbClr>
              </a:gs>
              <a:gs pos="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8DD234E1-5EC0-DBFF-FB83-1079D649700B}"/>
              </a:ext>
            </a:extLst>
          </p:cNvPr>
          <p:cNvSpPr/>
          <p:nvPr/>
        </p:nvSpPr>
        <p:spPr>
          <a:xfrm>
            <a:off x="9148" y="-42"/>
            <a:ext cx="5378100" cy="6858000"/>
          </a:xfrm>
          <a:prstGeom prst="rect">
            <a:avLst/>
          </a:prstGeom>
          <a:solidFill>
            <a:schemeClr val="tx1">
              <a:alpha val="76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B170DEC-70F2-460E-ECB9-A0DB80D4CEE1}"/>
              </a:ext>
            </a:extLst>
          </p:cNvPr>
          <p:cNvSpPr/>
          <p:nvPr/>
        </p:nvSpPr>
        <p:spPr>
          <a:xfrm>
            <a:off x="5387247" y="0"/>
            <a:ext cx="2935526" cy="6858000"/>
          </a:xfrm>
          <a:prstGeom prst="rect">
            <a:avLst/>
          </a:prstGeom>
          <a:solidFill>
            <a:schemeClr val="tx1">
              <a:alpha val="74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31ED992-694E-8B30-A983-CE3F92775C02}"/>
              </a:ext>
            </a:extLst>
          </p:cNvPr>
          <p:cNvSpPr/>
          <p:nvPr/>
        </p:nvSpPr>
        <p:spPr>
          <a:xfrm>
            <a:off x="8322773" y="0"/>
            <a:ext cx="3860079" cy="6858000"/>
          </a:xfrm>
          <a:prstGeom prst="rect">
            <a:avLst/>
          </a:prstGeom>
          <a:solidFill>
            <a:schemeClr val="tx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47F3C0-8C90-DE9A-F3C7-D29404A968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559" y="422169"/>
            <a:ext cx="7223566" cy="1042691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4600" dirty="0">
                <a:solidFill>
                  <a:srgbClr val="FFC000"/>
                </a:solidFill>
                <a:latin typeface="Britannic Bold" panose="020B0903060703020204" pitchFamily="34" charset="0"/>
              </a:rPr>
              <a:t>What makes the difference?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1514005-E028-8C13-5D35-D24C168505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54559" y="1615440"/>
            <a:ext cx="10927508" cy="4397321"/>
          </a:xfrm>
        </p:spPr>
        <p:txBody>
          <a:bodyPr anchor="t">
            <a:normAutofit/>
          </a:bodyPr>
          <a:lstStyle/>
          <a:p>
            <a:pPr algn="l"/>
            <a:r>
              <a:rPr lang="en-US" sz="3800" dirty="0">
                <a:solidFill>
                  <a:srgbClr val="FFC000"/>
                </a:solidFill>
                <a:latin typeface="Georgia" panose="02040502050405020303" pitchFamily="18" charset="0"/>
              </a:rPr>
              <a:t>John 10:27 </a:t>
            </a:r>
            <a:r>
              <a:rPr lang="en-US" sz="3600" dirty="0">
                <a:solidFill>
                  <a:schemeClr val="bg1"/>
                </a:solidFill>
              </a:rPr>
              <a:t>My sheep hear My voice, and I know them, and they follow Me. </a:t>
            </a:r>
            <a:r>
              <a:rPr lang="en-US" sz="3600" baseline="30000" dirty="0">
                <a:solidFill>
                  <a:schemeClr val="bg1"/>
                </a:solidFill>
              </a:rPr>
              <a:t>28 </a:t>
            </a:r>
            <a:r>
              <a:rPr lang="en-US" sz="3600" dirty="0">
                <a:solidFill>
                  <a:schemeClr val="bg1"/>
                </a:solidFill>
              </a:rPr>
              <a:t>And I give them eternal life, and they shall never perish; neither shall anyone snatch them out of My hand.</a:t>
            </a:r>
          </a:p>
          <a:p>
            <a:pPr algn="l"/>
            <a:r>
              <a:rPr lang="en-US" sz="3600" dirty="0">
                <a:solidFill>
                  <a:srgbClr val="FFC000"/>
                </a:solidFill>
                <a:latin typeface="Georgia" panose="02040502050405020303" pitchFamily="18" charset="0"/>
              </a:rPr>
              <a:t>Matthew 16:24-25 </a:t>
            </a:r>
            <a:r>
              <a:rPr lang="en-US" sz="3600" dirty="0">
                <a:solidFill>
                  <a:schemeClr val="bg1"/>
                </a:solidFill>
              </a:rPr>
              <a:t>“If anyone desires to come after Me, let him deny himself, and take up his cross, and follow Me. </a:t>
            </a:r>
            <a:r>
              <a:rPr lang="en-US" sz="3600" baseline="30000" dirty="0">
                <a:solidFill>
                  <a:schemeClr val="bg1"/>
                </a:solidFill>
              </a:rPr>
              <a:t>25 </a:t>
            </a:r>
            <a:r>
              <a:rPr lang="en-US" sz="3600" dirty="0">
                <a:solidFill>
                  <a:schemeClr val="bg1"/>
                </a:solidFill>
              </a:rPr>
              <a:t>For whoever desires to save his life will lose it, but whoever loses his life for My sake will find it. </a:t>
            </a:r>
            <a:endParaRPr lang="en-US" sz="3600" dirty="0">
              <a:solidFill>
                <a:schemeClr val="bg1"/>
              </a:solidFill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56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1236</TotalTime>
  <Words>840</Words>
  <Application>Microsoft Office PowerPoint</Application>
  <PresentationFormat>Widescreen</PresentationFormat>
  <Paragraphs>34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Britannic Bold</vt:lpstr>
      <vt:lpstr>Calibri</vt:lpstr>
      <vt:lpstr>Calibri Light</vt:lpstr>
      <vt:lpstr>Georgia</vt:lpstr>
      <vt:lpstr>Office Theme</vt:lpstr>
      <vt:lpstr>“Follow Me”</vt:lpstr>
      <vt:lpstr>Those who did follow</vt:lpstr>
      <vt:lpstr>PowerPoint Presentation</vt:lpstr>
      <vt:lpstr>PowerPoint Presentation</vt:lpstr>
      <vt:lpstr>Some who didn’t follow</vt:lpstr>
      <vt:lpstr>PowerPoint Presentation</vt:lpstr>
      <vt:lpstr>PowerPoint Presentation</vt:lpstr>
      <vt:lpstr>Jesus calls each of us</vt:lpstr>
      <vt:lpstr>What makes the difference?</vt:lpstr>
      <vt:lpstr>What makes the difference?</vt:lpstr>
      <vt:lpstr>“Follow Me”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BAILEY</dc:creator>
  <cp:lastModifiedBy>PAUL BAILEY</cp:lastModifiedBy>
  <cp:revision>2</cp:revision>
  <dcterms:created xsi:type="dcterms:W3CDTF">2023-07-08T19:27:44Z</dcterms:created>
  <dcterms:modified xsi:type="dcterms:W3CDTF">2023-07-29T15:34:08Z</dcterms:modified>
</cp:coreProperties>
</file>