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71" r:id="rId4"/>
    <p:sldId id="272" r:id="rId5"/>
    <p:sldId id="269" r:id="rId6"/>
    <p:sldId id="273" r:id="rId7"/>
    <p:sldId id="270" r:id="rId8"/>
    <p:sldId id="275" r:id="rId9"/>
    <p:sldId id="274" r:id="rId10"/>
    <p:sldId id="278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879" autoAdjust="0"/>
    <p:restoredTop sz="94660"/>
  </p:normalViewPr>
  <p:slideViewPr>
    <p:cSldViewPr snapToGrid="0">
      <p:cViewPr varScale="1">
        <p:scale>
          <a:sx n="63" d="100"/>
          <a:sy n="63" d="100"/>
        </p:scale>
        <p:origin x="1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AILEY" userId="fa8b635c1b96620b" providerId="LiveId" clId="{FA9004F2-B0C2-4646-BA33-302E6EB33558}"/>
    <pc:docChg chg="delSld">
      <pc:chgData name="PAUL BAILEY" userId="fa8b635c1b96620b" providerId="LiveId" clId="{FA9004F2-B0C2-4646-BA33-302E6EB33558}" dt="2023-09-23T17:09:02.667" v="1" actId="2696"/>
      <pc:docMkLst>
        <pc:docMk/>
      </pc:docMkLst>
      <pc:sldChg chg="del">
        <pc:chgData name="PAUL BAILEY" userId="fa8b635c1b96620b" providerId="LiveId" clId="{FA9004F2-B0C2-4646-BA33-302E6EB33558}" dt="2023-09-23T17:09:02.667" v="1" actId="2696"/>
        <pc:sldMkLst>
          <pc:docMk/>
          <pc:sldMk cId="2057553680" sldId="279"/>
        </pc:sldMkLst>
      </pc:sldChg>
      <pc:sldChg chg="del">
        <pc:chgData name="PAUL BAILEY" userId="fa8b635c1b96620b" providerId="LiveId" clId="{FA9004F2-B0C2-4646-BA33-302E6EB33558}" dt="2023-09-23T17:08:57.944" v="0" actId="2696"/>
        <pc:sldMkLst>
          <pc:docMk/>
          <pc:sldMk cId="2582391576" sldId="280"/>
        </pc:sldMkLst>
      </pc:sldChg>
      <pc:sldChg chg="del">
        <pc:chgData name="PAUL BAILEY" userId="fa8b635c1b96620b" providerId="LiveId" clId="{FA9004F2-B0C2-4646-BA33-302E6EB33558}" dt="2023-09-23T17:08:57.944" v="0" actId="2696"/>
        <pc:sldMkLst>
          <pc:docMk/>
          <pc:sldMk cId="1791211706" sldId="281"/>
        </pc:sldMkLst>
      </pc:sldChg>
      <pc:sldChg chg="del">
        <pc:chgData name="PAUL BAILEY" userId="fa8b635c1b96620b" providerId="LiveId" clId="{FA9004F2-B0C2-4646-BA33-302E6EB33558}" dt="2023-09-23T17:08:57.944" v="0" actId="2696"/>
        <pc:sldMkLst>
          <pc:docMk/>
          <pc:sldMk cId="32353255" sldId="282"/>
        </pc:sldMkLst>
      </pc:sldChg>
      <pc:sldChg chg="del">
        <pc:chgData name="PAUL BAILEY" userId="fa8b635c1b96620b" providerId="LiveId" clId="{FA9004F2-B0C2-4646-BA33-302E6EB33558}" dt="2023-09-23T17:08:57.944" v="0" actId="2696"/>
        <pc:sldMkLst>
          <pc:docMk/>
          <pc:sldMk cId="1724450395" sldId="283"/>
        </pc:sldMkLst>
      </pc:sldChg>
      <pc:sldChg chg="del">
        <pc:chgData name="PAUL BAILEY" userId="fa8b635c1b96620b" providerId="LiveId" clId="{FA9004F2-B0C2-4646-BA33-302E6EB33558}" dt="2023-09-23T17:08:57.944" v="0" actId="2696"/>
        <pc:sldMkLst>
          <pc:docMk/>
          <pc:sldMk cId="2631746599" sldId="28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DC3BD-49BB-D27B-7C03-185C05894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8DCF54-444F-A6CB-484F-6CBC9CB7B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F858C-BD01-8C6B-7006-C48D6C8AE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999C-1BFF-429E-A24B-A1688751BEC3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A98A3-5B41-D2F0-A750-38E18C15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F7724-28D7-838E-4001-A8A140D98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BCA1-36FC-44D0-8AD4-4BCA009A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1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2431D-ED1D-6482-B540-BA7882A0F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E3C270-30E1-0DD2-9783-B281553BF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1E0B-CB0C-CE3A-8224-3827BD2B4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999C-1BFF-429E-A24B-A1688751BEC3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95A83-D9B0-7E99-525B-FE2D30737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13D98-6795-B858-ECB3-21CFC3562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BCA1-36FC-44D0-8AD4-4BCA009A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2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D7A135-1183-F52F-2776-0B37E1575F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632DD9-D7D1-CD32-F6C7-A7477C7DB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F5FE8-6E65-9FBF-5CAA-CD9FE1B2D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999C-1BFF-429E-A24B-A1688751BEC3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856B6-D141-7D65-F3A0-61A3DD368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74912-F464-1B54-40B6-71C85E19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BCA1-36FC-44D0-8AD4-4BCA009A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6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D7AFA-6F6A-651B-C147-BD4ADFE0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DC8EB-48B0-EC5F-03EE-83900C388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1E6D5-682F-313F-85A3-FF539576B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999C-1BFF-429E-A24B-A1688751BEC3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3F107-7E2F-ACCC-5B0F-0118425F7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E1047-6FAE-E248-6A02-4225B2C6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BCA1-36FC-44D0-8AD4-4BCA009A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6081F-4307-5D23-AF26-630539C78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A279C-32B3-52F6-92D2-694A2BC62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99B3C-974A-F905-E58E-EF5591E9A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999C-1BFF-429E-A24B-A1688751BEC3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C8C71-41BD-36C0-3865-596D4FA3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F3B83-95A5-35C5-7A33-10462F38D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BCA1-36FC-44D0-8AD4-4BCA009A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8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F0A84-2480-15B6-2AA2-381F852B9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38677-38A7-BF65-6223-6D889C0A3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1B0FB-9116-CA49-3158-543FF9FD4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A9F01B-1EBA-C367-8A66-4ABB06B75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999C-1BFF-429E-A24B-A1688751BEC3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42F48-6B81-7D30-0BBB-8D6678C3E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F42AE-C87D-2432-F5B3-D5405BDB0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BCA1-36FC-44D0-8AD4-4BCA009A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9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4C821-49FF-E332-1EC2-03B49AB7C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E0411-DF32-BCF2-7D07-3C9CE59B0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42997-C1B1-A69F-2AA6-33D3C907E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EA95D5-066B-11FC-88B7-AF010EDF86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3B1CAD-00F8-2825-8A00-DA2113D616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62DAFD-6A1E-FA4B-F7E6-8E324EA81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999C-1BFF-429E-A24B-A1688751BEC3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494219-D496-99B8-5921-BBBE42D15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F28CED-C440-22C7-B145-46A464784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BCA1-36FC-44D0-8AD4-4BCA009A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9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13807-D069-1EDC-A93D-B42542FA1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FAE8B-CAD9-FB5F-8326-E4FF0CD31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999C-1BFF-429E-A24B-A1688751BEC3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414EC4-F741-B6A2-5E95-40025BC2B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ECA0C0-75B3-06CD-3048-80172B89C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BCA1-36FC-44D0-8AD4-4BCA009A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3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8523C9-0DC6-39DA-1E66-0A497B22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999C-1BFF-429E-A24B-A1688751BEC3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846DCD-3B9E-B1AE-92A0-6B75E42DA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0AA57-80FA-E29E-9221-1E2AF2CD6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BCA1-36FC-44D0-8AD4-4BCA009A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7DC3C-9C9D-8EAF-1187-6D3719AD5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BA28B-427F-1DF0-DFD5-A61022411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FECA9-84AC-08FB-7CAD-47498B411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BF6C4-5883-1898-FE2D-E59320EAA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999C-1BFF-429E-A24B-A1688751BEC3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22A66-CB43-F895-4DF7-4F245F9B3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F1A000-598D-7FED-E7C8-1AA51467F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BCA1-36FC-44D0-8AD4-4BCA009A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0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5408E-7D35-481B-C7F8-EB6D95BA1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E80F0B-28E0-A975-A86B-67551D67DF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04F61-35DB-AFE6-BC6F-8889B24A0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711A6-D849-C170-4B29-C503AACE3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999C-1BFF-429E-A24B-A1688751BEC3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12522-3E7A-E644-07DA-21BD42024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055434-1E59-9863-957A-107E464FD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BCA1-36FC-44D0-8AD4-4BCA009A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1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072C74-09AD-020B-CBD5-81DA4F491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7F0E0-2FA5-2C99-25B0-7195096B7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FCD9-CD28-47F0-31A1-3639852A61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4999C-1BFF-429E-A24B-A1688751BEC3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71067-FBBD-FF65-57C0-6D0D6248F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88DF1-9617-8B1B-3EF1-B4F93E3910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EBCA1-36FC-44D0-8AD4-4BCA009A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8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Slide Background">
            <a:extLst>
              <a:ext uri="{FF2B5EF4-FFF2-40B4-BE49-F238E27FC236}">
                <a16:creationId xmlns:a16="http://schemas.microsoft.com/office/drawing/2014/main" id="{7B1AB9FE-36F5-4FD1-9850-DB5C5AD48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rick wall with a hole in the middle&#10;&#10;Description automatically generated">
            <a:extLst>
              <a:ext uri="{FF2B5EF4-FFF2-40B4-BE49-F238E27FC236}">
                <a16:creationId xmlns:a16="http://schemas.microsoft.com/office/drawing/2014/main" id="{01DB6F8C-74EF-0B56-8DFC-FEA15CDCB7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33" b="8967"/>
          <a:stretch/>
        </p:blipFill>
        <p:spPr>
          <a:xfrm>
            <a:off x="20" y="10"/>
            <a:ext cx="12191979" cy="5770870"/>
          </a:xfrm>
          <a:prstGeom prst="rect">
            <a:avLst/>
          </a:prstGeom>
          <a:effectLst>
            <a:outerShdw blurRad="596900" dist="330200" dir="8820000" sx="87000" sy="87000" algn="ctr" rotWithShape="0">
              <a:srgbClr val="000000">
                <a:alpha val="29000"/>
              </a:srgbClr>
            </a:outerShdw>
          </a:effectLst>
        </p:spPr>
      </p:pic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02"/>
            <a:ext cx="12192000" cy="1371598"/>
          </a:xfrm>
          <a:prstGeom prst="rect">
            <a:avLst/>
          </a:prstGeom>
          <a:ln>
            <a:noFill/>
          </a:ln>
          <a:effectLst>
            <a:outerShdw blurRad="254000" dist="114300" dir="20340000" sx="89000" sy="89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7091BF-5490-D1BD-0969-84AECA2A67C1}"/>
              </a:ext>
            </a:extLst>
          </p:cNvPr>
          <p:cNvSpPr/>
          <p:nvPr/>
        </p:nvSpPr>
        <p:spPr>
          <a:xfrm>
            <a:off x="-20" y="5190106"/>
            <a:ext cx="12192000" cy="166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8C30F8-085A-55F1-38D7-A0AE04A42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8250" y="5283199"/>
            <a:ext cx="7015499" cy="759167"/>
          </a:xfrm>
        </p:spPr>
        <p:txBody>
          <a:bodyPr anchor="ctr">
            <a:normAutofit/>
          </a:bodyPr>
          <a:lstStyle/>
          <a:p>
            <a:r>
              <a:rPr lang="en-US" sz="4800" dirty="0">
                <a:latin typeface="Britannic Bold" panose="020B0903060703020204" pitchFamily="34" charset="0"/>
              </a:rPr>
              <a:t>Standing in the Gap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F2006-1574-70A4-7F2A-A0DEB0DDB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8250" y="5923280"/>
            <a:ext cx="7015498" cy="953034"/>
          </a:xfrm>
        </p:spPr>
        <p:txBody>
          <a:bodyPr anchor="ctr">
            <a:normAutofit/>
          </a:bodyPr>
          <a:lstStyle/>
          <a:p>
            <a:r>
              <a:rPr lang="en-US" sz="3800" dirty="0">
                <a:latin typeface="Georgia" panose="02040502050405020303" pitchFamily="18" charset="0"/>
              </a:rPr>
              <a:t>Ezekiel 22:23-31</a:t>
            </a:r>
          </a:p>
        </p:txBody>
      </p:sp>
    </p:spTree>
    <p:extLst>
      <p:ext uri="{BB962C8B-B14F-4D97-AF65-F5344CB8AC3E}">
        <p14:creationId xmlns:p14="http://schemas.microsoft.com/office/powerpoint/2010/main" val="3903659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rick wall with a hole in the middle&#10;&#10;Description automatically generated">
            <a:extLst>
              <a:ext uri="{FF2B5EF4-FFF2-40B4-BE49-F238E27FC236}">
                <a16:creationId xmlns:a16="http://schemas.microsoft.com/office/drawing/2014/main" id="{01DB6F8C-74EF-0B56-8DFC-FEA15CDCB7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" r="1743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C41DF2-E794-6032-A15B-7CA2980A450D}"/>
              </a:ext>
            </a:extLst>
          </p:cNvPr>
          <p:cNvSpPr/>
          <p:nvPr/>
        </p:nvSpPr>
        <p:spPr>
          <a:xfrm>
            <a:off x="-1" y="0"/>
            <a:ext cx="416560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4B596F-3B3D-F5E3-018A-DEFE162F7816}"/>
              </a:ext>
            </a:extLst>
          </p:cNvPr>
          <p:cNvSpPr/>
          <p:nvPr/>
        </p:nvSpPr>
        <p:spPr>
          <a:xfrm>
            <a:off x="4165599" y="10"/>
            <a:ext cx="8023351" cy="685799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ross on a hill with the sun shining through the clouds&#10;&#10;Description automatically generated">
            <a:extLst>
              <a:ext uri="{FF2B5EF4-FFF2-40B4-BE49-F238E27FC236}">
                <a16:creationId xmlns:a16="http://schemas.microsoft.com/office/drawing/2014/main" id="{3C777F2E-F976-CBAC-FC4E-8012E495BC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050" cy="685801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FF5A0C6-24B5-25B7-9B56-4123E6D9793D}"/>
              </a:ext>
            </a:extLst>
          </p:cNvPr>
          <p:cNvSpPr/>
          <p:nvPr/>
        </p:nvSpPr>
        <p:spPr>
          <a:xfrm>
            <a:off x="3049" y="-10"/>
            <a:ext cx="12188952" cy="685799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8C30F8-085A-55F1-38D7-A0AE04A42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880" y="377687"/>
            <a:ext cx="7457440" cy="106503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Jesus stood in the gap for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F2006-1574-70A4-7F2A-A0DEB0DDB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95" y="1666240"/>
            <a:ext cx="10710166" cy="4143513"/>
          </a:xfrm>
          <a:noFill/>
        </p:spPr>
        <p:txBody>
          <a:bodyPr>
            <a:normAutofit/>
          </a:bodyPr>
          <a:lstStyle/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600" dirty="0">
                <a:latin typeface="Georgia" panose="02040502050405020303" pitchFamily="18" charset="0"/>
              </a:rPr>
              <a:t>John 10:17-18 </a:t>
            </a:r>
            <a:r>
              <a:rPr lang="en-US" sz="3200" baseline="30000" dirty="0"/>
              <a:t> </a:t>
            </a:r>
            <a:r>
              <a:rPr lang="en-US" sz="3200" dirty="0"/>
              <a:t>“Therefore My Father loves Me, because I lay down My life that I may take it again. </a:t>
            </a:r>
            <a:r>
              <a:rPr lang="en-US" sz="3200" baseline="30000" dirty="0"/>
              <a:t>18 </a:t>
            </a:r>
            <a:r>
              <a:rPr lang="en-US" sz="3200" dirty="0"/>
              <a:t>No one takes it from Me, but I lay it down of Myself. I have power to lay it down, and I have power to take it again. </a:t>
            </a: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86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Slide Background">
            <a:extLst>
              <a:ext uri="{FF2B5EF4-FFF2-40B4-BE49-F238E27FC236}">
                <a16:creationId xmlns:a16="http://schemas.microsoft.com/office/drawing/2014/main" id="{7B1AB9FE-36F5-4FD1-9850-DB5C5AD48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rick wall with a hole in the middle&#10;&#10;Description automatically generated">
            <a:extLst>
              <a:ext uri="{FF2B5EF4-FFF2-40B4-BE49-F238E27FC236}">
                <a16:creationId xmlns:a16="http://schemas.microsoft.com/office/drawing/2014/main" id="{01DB6F8C-74EF-0B56-8DFC-FEA15CDCB7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33" b="8967"/>
          <a:stretch/>
        </p:blipFill>
        <p:spPr>
          <a:xfrm>
            <a:off x="20" y="10"/>
            <a:ext cx="12191979" cy="5770870"/>
          </a:xfrm>
          <a:prstGeom prst="rect">
            <a:avLst/>
          </a:prstGeom>
          <a:effectLst>
            <a:outerShdw blurRad="596900" dist="330200" dir="8820000" sx="87000" sy="87000" algn="ctr" rotWithShape="0">
              <a:srgbClr val="000000">
                <a:alpha val="29000"/>
              </a:srgbClr>
            </a:outerShdw>
          </a:effectLst>
        </p:spPr>
      </p:pic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02"/>
            <a:ext cx="12192000" cy="1371598"/>
          </a:xfrm>
          <a:prstGeom prst="rect">
            <a:avLst/>
          </a:prstGeom>
          <a:ln>
            <a:noFill/>
          </a:ln>
          <a:effectLst>
            <a:outerShdw blurRad="254000" dist="114300" dir="20340000" sx="89000" sy="89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7091BF-5490-D1BD-0969-84AECA2A67C1}"/>
              </a:ext>
            </a:extLst>
          </p:cNvPr>
          <p:cNvSpPr/>
          <p:nvPr/>
        </p:nvSpPr>
        <p:spPr>
          <a:xfrm>
            <a:off x="-20" y="5190106"/>
            <a:ext cx="12192000" cy="166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8C30F8-085A-55F1-38D7-A0AE04A42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8250" y="5283199"/>
            <a:ext cx="7015499" cy="759167"/>
          </a:xfrm>
        </p:spPr>
        <p:txBody>
          <a:bodyPr anchor="ctr">
            <a:normAutofit/>
          </a:bodyPr>
          <a:lstStyle/>
          <a:p>
            <a:r>
              <a:rPr lang="en-US" sz="4800" dirty="0">
                <a:latin typeface="Britannic Bold" panose="020B0903060703020204" pitchFamily="34" charset="0"/>
              </a:rPr>
              <a:t>Standing in the Gap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F2006-1574-70A4-7F2A-A0DEB0DDB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8250" y="5923280"/>
            <a:ext cx="7015498" cy="953034"/>
          </a:xfrm>
        </p:spPr>
        <p:txBody>
          <a:bodyPr anchor="ctr">
            <a:normAutofit/>
          </a:bodyPr>
          <a:lstStyle/>
          <a:p>
            <a:r>
              <a:rPr lang="en-US" sz="3800" dirty="0">
                <a:latin typeface="Georgia" panose="02040502050405020303" pitchFamily="18" charset="0"/>
              </a:rPr>
              <a:t>Ezekiel 22:23-31</a:t>
            </a:r>
          </a:p>
        </p:txBody>
      </p:sp>
    </p:spTree>
    <p:extLst>
      <p:ext uri="{BB962C8B-B14F-4D97-AF65-F5344CB8AC3E}">
        <p14:creationId xmlns:p14="http://schemas.microsoft.com/office/powerpoint/2010/main" val="174012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rick wall with a hole in the middle&#10;&#10;Description automatically generated">
            <a:extLst>
              <a:ext uri="{FF2B5EF4-FFF2-40B4-BE49-F238E27FC236}">
                <a16:creationId xmlns:a16="http://schemas.microsoft.com/office/drawing/2014/main" id="{01DB6F8C-74EF-0B56-8DFC-FEA15CDCB7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" r="1743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C41DF2-E794-6032-A15B-7CA2980A450D}"/>
              </a:ext>
            </a:extLst>
          </p:cNvPr>
          <p:cNvSpPr/>
          <p:nvPr/>
        </p:nvSpPr>
        <p:spPr>
          <a:xfrm>
            <a:off x="0" y="0"/>
            <a:ext cx="416560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4B596F-3B3D-F5E3-018A-DEFE162F7816}"/>
              </a:ext>
            </a:extLst>
          </p:cNvPr>
          <p:cNvSpPr/>
          <p:nvPr/>
        </p:nvSpPr>
        <p:spPr>
          <a:xfrm>
            <a:off x="4165600" y="-10"/>
            <a:ext cx="8023351" cy="685799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8C30F8-085A-55F1-38D7-A0AE04A42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880" y="377687"/>
            <a:ext cx="7284720" cy="106503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Ezekiel’s word from the Lord..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F2006-1574-70A4-7F2A-A0DEB0DDB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6880" y="1697593"/>
            <a:ext cx="10795698" cy="4905513"/>
          </a:xfrm>
          <a:noFill/>
        </p:spPr>
        <p:txBody>
          <a:bodyPr>
            <a:normAutofit/>
          </a:bodyPr>
          <a:lstStyle/>
          <a:p>
            <a:pPr algn="just"/>
            <a:r>
              <a:rPr lang="en-US" sz="3800" dirty="0">
                <a:latin typeface="Georgia" panose="02040502050405020303" pitchFamily="18" charset="0"/>
              </a:rPr>
              <a:t>Ezekiel 22:23-31 </a:t>
            </a:r>
            <a:r>
              <a:rPr lang="en-US" sz="3200" dirty="0"/>
              <a:t>And the word of the </a:t>
            </a:r>
            <a:r>
              <a:rPr lang="en-US" sz="3200" cap="small" dirty="0">
                <a:effectLst/>
              </a:rPr>
              <a:t>Lord</a:t>
            </a:r>
            <a:r>
              <a:rPr lang="en-US" sz="3200" dirty="0"/>
              <a:t> came to me, saying, </a:t>
            </a:r>
            <a:r>
              <a:rPr lang="en-US" sz="3200" baseline="30000" dirty="0"/>
              <a:t>24 </a:t>
            </a:r>
            <a:r>
              <a:rPr lang="en-US" sz="3200" dirty="0"/>
              <a:t>“Son of man, say to her: ‘You </a:t>
            </a:r>
            <a:r>
              <a:rPr lang="en-US" sz="3200" i="1" dirty="0"/>
              <a:t>are</a:t>
            </a:r>
            <a:r>
              <a:rPr lang="en-US" sz="3200" dirty="0"/>
              <a:t> a land that is not cleansed in the day of indignation.’ </a:t>
            </a:r>
            <a:r>
              <a:rPr lang="en-US" sz="3200" baseline="30000" dirty="0"/>
              <a:t>29 </a:t>
            </a:r>
            <a:r>
              <a:rPr lang="en-US" sz="3200" dirty="0"/>
              <a:t>The people of the land have used oppressions, committed robbery, and mistreated the poor and needy; and they wrongfully oppress the stranger. </a:t>
            </a:r>
          </a:p>
          <a:p>
            <a:pPr algn="just"/>
            <a:r>
              <a:rPr lang="en-US" sz="3200" baseline="30000" dirty="0"/>
              <a:t>30 </a:t>
            </a:r>
            <a:r>
              <a:rPr lang="en-US" sz="3200" dirty="0"/>
              <a:t>So I sought for a man among them who would make a wall, and stand in the gap before Me on behalf of the land, that I should not destroy it; but I found no one. </a:t>
            </a: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02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rick wall with a hole in the middle&#10;&#10;Description automatically generated">
            <a:extLst>
              <a:ext uri="{FF2B5EF4-FFF2-40B4-BE49-F238E27FC236}">
                <a16:creationId xmlns:a16="http://schemas.microsoft.com/office/drawing/2014/main" id="{01DB6F8C-74EF-0B56-8DFC-FEA15CDCB7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" r="1743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C41DF2-E794-6032-A15B-7CA2980A450D}"/>
              </a:ext>
            </a:extLst>
          </p:cNvPr>
          <p:cNvSpPr/>
          <p:nvPr/>
        </p:nvSpPr>
        <p:spPr>
          <a:xfrm>
            <a:off x="0" y="0"/>
            <a:ext cx="416560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4B596F-3B3D-F5E3-018A-DEFE162F7816}"/>
              </a:ext>
            </a:extLst>
          </p:cNvPr>
          <p:cNvSpPr/>
          <p:nvPr/>
        </p:nvSpPr>
        <p:spPr>
          <a:xfrm>
            <a:off x="4165600" y="-10"/>
            <a:ext cx="8023351" cy="685799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8C30F8-085A-55F1-38D7-A0AE04A42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880" y="377687"/>
            <a:ext cx="7284720" cy="106503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God’s mercy with Israel..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F2006-1574-70A4-7F2A-A0DEB0DDB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6880" y="1686561"/>
            <a:ext cx="10708640" cy="4916546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Ezekiel’s prophecies focus on Israel’s history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God had delivered them and shown His mercy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kern="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From Egypt, through the wilderness, to the Promised Land, Israel had been unfaithful.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kern="0" dirty="0">
                <a:latin typeface="Georgia" panose="02040502050405020303" pitchFamily="18" charset="0"/>
                <a:ea typeface="Calibri" panose="020F0502020204030204" pitchFamily="34" charset="0"/>
              </a:rPr>
              <a:t>God will use Nebuchadnezzar to discipline them, but His new exodus will restore a covenant relationship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kern="0" dirty="0">
                <a:latin typeface="Georgia" panose="02040502050405020303" pitchFamily="18" charset="0"/>
                <a:ea typeface="Calibri" panose="020F0502020204030204" pitchFamily="34" charset="0"/>
              </a:rPr>
              <a:t>This covenant will be permanent with the Messiah</a:t>
            </a:r>
          </a:p>
        </p:txBody>
      </p:sp>
    </p:spTree>
    <p:extLst>
      <p:ext uri="{BB962C8B-B14F-4D97-AF65-F5344CB8AC3E}">
        <p14:creationId xmlns:p14="http://schemas.microsoft.com/office/powerpoint/2010/main" val="110116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rick wall with a hole in the middle&#10;&#10;Description automatically generated">
            <a:extLst>
              <a:ext uri="{FF2B5EF4-FFF2-40B4-BE49-F238E27FC236}">
                <a16:creationId xmlns:a16="http://schemas.microsoft.com/office/drawing/2014/main" id="{01DB6F8C-74EF-0B56-8DFC-FEA15CDCB7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" r="1743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C41DF2-E794-6032-A15B-7CA2980A450D}"/>
              </a:ext>
            </a:extLst>
          </p:cNvPr>
          <p:cNvSpPr/>
          <p:nvPr/>
        </p:nvSpPr>
        <p:spPr>
          <a:xfrm>
            <a:off x="0" y="0"/>
            <a:ext cx="416560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4B596F-3B3D-F5E3-018A-DEFE162F7816}"/>
              </a:ext>
            </a:extLst>
          </p:cNvPr>
          <p:cNvSpPr/>
          <p:nvPr/>
        </p:nvSpPr>
        <p:spPr>
          <a:xfrm>
            <a:off x="4165600" y="-10"/>
            <a:ext cx="8023351" cy="685799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8C30F8-085A-55F1-38D7-A0AE04A42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880" y="377687"/>
            <a:ext cx="7284720" cy="1065033"/>
          </a:xfrm>
          <a:noFill/>
        </p:spPr>
        <p:txBody>
          <a:bodyPr anchor="ctr">
            <a:normAutofit fontScale="90000"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God is looking for someone to stand in the gap..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F2006-1574-70A4-7F2A-A0DEB0DDB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6880" y="1820397"/>
            <a:ext cx="10932160" cy="4916546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God could find anyone to depend on..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kern="0" dirty="0">
                <a:latin typeface="Georgia" panose="02040502050405020303" pitchFamily="18" charset="0"/>
                <a:ea typeface="Calibri" panose="020F0502020204030204" pitchFamily="34" charset="0"/>
              </a:rPr>
              <a:t>Ezekiel 22:30 </a:t>
            </a:r>
            <a:r>
              <a:rPr lang="en-US" sz="3200" dirty="0"/>
              <a:t>So I sought for a man among them who would make a wall, and stand in the gap before Me on behalf of the land, that I should not destroy it; but I found no one. 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kern="0" dirty="0">
                <a:latin typeface="Georgia" panose="02040502050405020303" pitchFamily="18" charset="0"/>
                <a:ea typeface="Calibri" panose="020F0502020204030204" pitchFamily="34" charset="0"/>
              </a:rPr>
              <a:t>Jeremiah 5:1 </a:t>
            </a:r>
            <a:r>
              <a:rPr lang="en-US" sz="3200" dirty="0"/>
              <a:t>Run to and </a:t>
            </a:r>
            <a:r>
              <a:rPr lang="en-US" sz="3200" dirty="0" err="1"/>
              <a:t>fro</a:t>
            </a:r>
            <a:r>
              <a:rPr lang="en-US" sz="3200" dirty="0"/>
              <a:t> through the streets of Jerusalem; See now and know; And seek in her open places</a:t>
            </a:r>
            <a:br>
              <a:rPr lang="en-US" sz="3200" dirty="0"/>
            </a:br>
            <a:r>
              <a:rPr lang="en-US" sz="3200" dirty="0"/>
              <a:t>If you can find a man, If there is </a:t>
            </a:r>
            <a:r>
              <a:rPr lang="en-US" sz="3200" i="1" dirty="0"/>
              <a:t>anyone</a:t>
            </a:r>
            <a:r>
              <a:rPr lang="en-US" sz="3200" dirty="0"/>
              <a:t> who executes judgment, Who seeks the truth, And I will pardon her.</a:t>
            </a:r>
            <a:endParaRPr lang="en-US" sz="3200" kern="0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endParaRPr lang="en-US" sz="3200" kern="0" dirty="0">
              <a:latin typeface="Georgia" panose="02040502050405020303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90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rick wall with a hole in the middle&#10;&#10;Description automatically generated">
            <a:extLst>
              <a:ext uri="{FF2B5EF4-FFF2-40B4-BE49-F238E27FC236}">
                <a16:creationId xmlns:a16="http://schemas.microsoft.com/office/drawing/2014/main" id="{01DB6F8C-74EF-0B56-8DFC-FEA15CDCB7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" r="1743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C41DF2-E794-6032-A15B-7CA2980A450D}"/>
              </a:ext>
            </a:extLst>
          </p:cNvPr>
          <p:cNvSpPr/>
          <p:nvPr/>
        </p:nvSpPr>
        <p:spPr>
          <a:xfrm>
            <a:off x="0" y="0"/>
            <a:ext cx="416560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4B596F-3B3D-F5E3-018A-DEFE162F7816}"/>
              </a:ext>
            </a:extLst>
          </p:cNvPr>
          <p:cNvSpPr/>
          <p:nvPr/>
        </p:nvSpPr>
        <p:spPr>
          <a:xfrm>
            <a:off x="4165599" y="10"/>
            <a:ext cx="8023351" cy="685799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8C30F8-085A-55F1-38D7-A0AE04A42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880" y="377687"/>
            <a:ext cx="6949440" cy="106503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The walls are broken down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F2006-1574-70A4-7F2A-A0DEB0DDB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280" y="1820397"/>
            <a:ext cx="11755120" cy="4294157"/>
          </a:xfrm>
          <a:noFill/>
        </p:spPr>
        <p:txBody>
          <a:bodyPr>
            <a:normAutofit/>
          </a:bodyPr>
          <a:lstStyle/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800" dirty="0">
                <a:latin typeface="Georgia" panose="02040502050405020303" pitchFamily="18" charset="0"/>
              </a:rPr>
              <a:t>21:24 </a:t>
            </a:r>
            <a:r>
              <a:rPr lang="en-US" sz="3200" dirty="0"/>
              <a:t>Because you have made your iniquity to be remembered, in that your transgressions are uncovered, so that in all your doings your sins </a:t>
            </a:r>
            <a:r>
              <a:rPr lang="en-US" sz="3200" dirty="0" err="1"/>
              <a:t>appear..you</a:t>
            </a:r>
            <a:r>
              <a:rPr lang="en-US" sz="3200" dirty="0"/>
              <a:t> shall be taken in hand.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800" dirty="0">
                <a:latin typeface="Georgia" panose="02040502050405020303" pitchFamily="18" charset="0"/>
              </a:rPr>
              <a:t>22:6 </a:t>
            </a:r>
            <a:r>
              <a:rPr lang="en-US" sz="3200" dirty="0"/>
              <a:t>you</a:t>
            </a:r>
            <a:r>
              <a:rPr lang="en-US" sz="3800" dirty="0">
                <a:latin typeface="Georgia" panose="02040502050405020303" pitchFamily="18" charset="0"/>
              </a:rPr>
              <a:t> </a:t>
            </a:r>
            <a:r>
              <a:rPr lang="en-US" sz="3200" dirty="0"/>
              <a:t>have forgotten Me,” says the Lord </a:t>
            </a:r>
            <a:r>
              <a:rPr lang="en-US" sz="3200" cap="small" dirty="0">
                <a:effectLst/>
              </a:rPr>
              <a:t>God</a:t>
            </a:r>
            <a:r>
              <a:rPr lang="en-US" sz="3200" dirty="0"/>
              <a:t>.</a:t>
            </a:r>
            <a:endParaRPr lang="en-US" sz="3800" dirty="0">
              <a:latin typeface="Georgia" panose="02040502050405020303" pitchFamily="18" charset="0"/>
            </a:endParaRP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800" dirty="0">
                <a:latin typeface="Georgia" panose="02040502050405020303" pitchFamily="18" charset="0"/>
              </a:rPr>
              <a:t>22:16 </a:t>
            </a:r>
            <a:r>
              <a:rPr lang="en-US" sz="3200" dirty="0"/>
              <a:t>the house of Israel has become dross to Me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The walls are broken down.. the people are full of sins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God looks to find the righteous man.. but finds none</a:t>
            </a:r>
            <a:endParaRPr lang="en-US" sz="3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64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rick wall with a hole in the middle&#10;&#10;Description automatically generated">
            <a:extLst>
              <a:ext uri="{FF2B5EF4-FFF2-40B4-BE49-F238E27FC236}">
                <a16:creationId xmlns:a16="http://schemas.microsoft.com/office/drawing/2014/main" id="{01DB6F8C-74EF-0B56-8DFC-FEA15CDCB7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" r="1743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C41DF2-E794-6032-A15B-7CA2980A450D}"/>
              </a:ext>
            </a:extLst>
          </p:cNvPr>
          <p:cNvSpPr/>
          <p:nvPr/>
        </p:nvSpPr>
        <p:spPr>
          <a:xfrm>
            <a:off x="0" y="0"/>
            <a:ext cx="416560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4B596F-3B3D-F5E3-018A-DEFE162F7816}"/>
              </a:ext>
            </a:extLst>
          </p:cNvPr>
          <p:cNvSpPr/>
          <p:nvPr/>
        </p:nvSpPr>
        <p:spPr>
          <a:xfrm>
            <a:off x="4165599" y="10"/>
            <a:ext cx="8023351" cy="685799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8C30F8-085A-55F1-38D7-A0AE04A42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880" y="377687"/>
            <a:ext cx="6949440" cy="106503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The walls are broken down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F2006-1574-70A4-7F2A-A0DEB0DDB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280" y="1820397"/>
            <a:ext cx="11521440" cy="4549923"/>
          </a:xfrm>
          <a:noFill/>
        </p:spPr>
        <p:txBody>
          <a:bodyPr>
            <a:normAutofit/>
          </a:bodyPr>
          <a:lstStyle/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800" dirty="0">
                <a:latin typeface="Georgia" panose="02040502050405020303" pitchFamily="18" charset="0"/>
              </a:rPr>
              <a:t>21:24 </a:t>
            </a:r>
            <a:r>
              <a:rPr lang="en-US" sz="3200" dirty="0"/>
              <a:t>Because you have made your iniquity to be remembered, in that your transgressions are uncovered, so that in all your doings your sins </a:t>
            </a:r>
            <a:r>
              <a:rPr lang="en-US" sz="3200" dirty="0" err="1"/>
              <a:t>appear..you</a:t>
            </a:r>
            <a:r>
              <a:rPr lang="en-US" sz="3200" dirty="0"/>
              <a:t> shall be taken in hand.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800" dirty="0">
                <a:latin typeface="Georgia" panose="02040502050405020303" pitchFamily="18" charset="0"/>
              </a:rPr>
              <a:t>22:6 </a:t>
            </a:r>
            <a:r>
              <a:rPr lang="en-US" sz="3200" dirty="0"/>
              <a:t>you</a:t>
            </a:r>
            <a:r>
              <a:rPr lang="en-US" sz="3800" dirty="0">
                <a:latin typeface="Georgia" panose="02040502050405020303" pitchFamily="18" charset="0"/>
              </a:rPr>
              <a:t> </a:t>
            </a:r>
            <a:r>
              <a:rPr lang="en-US" sz="3200" dirty="0"/>
              <a:t>have forgotten Me,” says the Lord </a:t>
            </a:r>
            <a:r>
              <a:rPr lang="en-US" sz="3200" cap="small" dirty="0">
                <a:effectLst/>
              </a:rPr>
              <a:t>God</a:t>
            </a:r>
            <a:r>
              <a:rPr lang="en-US" sz="3200" dirty="0"/>
              <a:t>.</a:t>
            </a:r>
            <a:endParaRPr lang="en-US" sz="3800" dirty="0">
              <a:latin typeface="Georgia" panose="02040502050405020303" pitchFamily="18" charset="0"/>
            </a:endParaRP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800" dirty="0">
                <a:latin typeface="Georgia" panose="02040502050405020303" pitchFamily="18" charset="0"/>
              </a:rPr>
              <a:t>22:16 </a:t>
            </a:r>
            <a:r>
              <a:rPr lang="en-US" sz="3200" dirty="0"/>
              <a:t>the house of Israel has become dross to Me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The walls are broken down.. the people are full of sins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God looks to find the righteous man.. but finds none who are willing to stand </a:t>
            </a:r>
            <a:endParaRPr lang="en-US" sz="3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9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rick wall with a hole in the middle&#10;&#10;Description automatically generated">
            <a:extLst>
              <a:ext uri="{FF2B5EF4-FFF2-40B4-BE49-F238E27FC236}">
                <a16:creationId xmlns:a16="http://schemas.microsoft.com/office/drawing/2014/main" id="{01DB6F8C-74EF-0B56-8DFC-FEA15CDCB7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" r="1743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C41DF2-E794-6032-A15B-7CA2980A450D}"/>
              </a:ext>
            </a:extLst>
          </p:cNvPr>
          <p:cNvSpPr/>
          <p:nvPr/>
        </p:nvSpPr>
        <p:spPr>
          <a:xfrm>
            <a:off x="0" y="0"/>
            <a:ext cx="416560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4B596F-3B3D-F5E3-018A-DEFE162F7816}"/>
              </a:ext>
            </a:extLst>
          </p:cNvPr>
          <p:cNvSpPr/>
          <p:nvPr/>
        </p:nvSpPr>
        <p:spPr>
          <a:xfrm>
            <a:off x="4165599" y="10"/>
            <a:ext cx="8023351" cy="685799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8C30F8-085A-55F1-38D7-A0AE04A42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880" y="377687"/>
            <a:ext cx="6014720" cy="106503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God can use one person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F2006-1574-70A4-7F2A-A0DEB0DDB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94" y="1666240"/>
            <a:ext cx="11746485" cy="4143513"/>
          </a:xfrm>
          <a:noFill/>
        </p:spPr>
        <p:txBody>
          <a:bodyPr>
            <a:normAutofit/>
          </a:bodyPr>
          <a:lstStyle/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600" dirty="0">
                <a:latin typeface="Georgia" panose="02040502050405020303" pitchFamily="18" charset="0"/>
              </a:rPr>
              <a:t>One man Abraham began a nation by obeying God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600" dirty="0">
                <a:latin typeface="Georgia" panose="02040502050405020303" pitchFamily="18" charset="0"/>
              </a:rPr>
              <a:t>Joseph saved the nation by resisting temptation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600" dirty="0">
                <a:latin typeface="Georgia" panose="02040502050405020303" pitchFamily="18" charset="0"/>
              </a:rPr>
              <a:t>One man Moses led the people out of slavery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600" dirty="0">
                <a:latin typeface="Georgia" panose="02040502050405020303" pitchFamily="18" charset="0"/>
              </a:rPr>
              <a:t>One boy David fought for the nation to face Goliath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600" dirty="0">
                <a:latin typeface="Georgia" panose="02040502050405020303" pitchFamily="18" charset="0"/>
              </a:rPr>
              <a:t>One woman Esther risked her life to rescue her people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600" dirty="0">
                <a:latin typeface="Georgia" panose="02040502050405020303" pitchFamily="18" charset="0"/>
              </a:rPr>
              <a:t>One man Paul spread the gospel to the Gentile world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endParaRPr lang="en-US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11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rick wall with a hole in the middle&#10;&#10;Description automatically generated">
            <a:extLst>
              <a:ext uri="{FF2B5EF4-FFF2-40B4-BE49-F238E27FC236}">
                <a16:creationId xmlns:a16="http://schemas.microsoft.com/office/drawing/2014/main" id="{01DB6F8C-74EF-0B56-8DFC-FEA15CDCB7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" r="1743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C41DF2-E794-6032-A15B-7CA2980A450D}"/>
              </a:ext>
            </a:extLst>
          </p:cNvPr>
          <p:cNvSpPr/>
          <p:nvPr/>
        </p:nvSpPr>
        <p:spPr>
          <a:xfrm>
            <a:off x="-1" y="0"/>
            <a:ext cx="416560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4B596F-3B3D-F5E3-018A-DEFE162F7816}"/>
              </a:ext>
            </a:extLst>
          </p:cNvPr>
          <p:cNvSpPr/>
          <p:nvPr/>
        </p:nvSpPr>
        <p:spPr>
          <a:xfrm>
            <a:off x="4165599" y="10"/>
            <a:ext cx="8023351" cy="685799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8C30F8-085A-55F1-38D7-A0AE04A42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880" y="377687"/>
            <a:ext cx="7457440" cy="106503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God is looking on our nation..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F2006-1574-70A4-7F2A-A0DEB0DDB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94" y="1666240"/>
            <a:ext cx="11746485" cy="4143513"/>
          </a:xfrm>
          <a:noFill/>
        </p:spPr>
        <p:txBody>
          <a:bodyPr>
            <a:normAutofit fontScale="92500" lnSpcReduction="10000"/>
          </a:bodyPr>
          <a:lstStyle/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600" dirty="0">
                <a:latin typeface="Georgia" panose="02040502050405020303" pitchFamily="18" charset="0"/>
              </a:rPr>
              <a:t>2 Timothy 3:1-5 i</a:t>
            </a:r>
            <a:r>
              <a:rPr lang="en-US" sz="3600" dirty="0"/>
              <a:t>n the last days perilous times will come: </a:t>
            </a:r>
            <a:r>
              <a:rPr lang="en-US" sz="3600" baseline="30000" dirty="0"/>
              <a:t>2 </a:t>
            </a:r>
            <a:r>
              <a:rPr lang="en-US" sz="3600" dirty="0"/>
              <a:t>For men will be lovers of themselves, lovers of money, ..lovers of pleasure rather than lovers of God</a:t>
            </a:r>
            <a:r>
              <a:rPr lang="en-US" sz="3600" baseline="30000" dirty="0"/>
              <a:t>5 </a:t>
            </a:r>
            <a:r>
              <a:rPr lang="en-US" sz="3600" dirty="0"/>
              <a:t>having a form of godliness but denying its power.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600" dirty="0">
                <a:latin typeface="Georgia" panose="02040502050405020303" pitchFamily="18" charset="0"/>
              </a:rPr>
              <a:t>2 Timothy 4:1-5 </a:t>
            </a:r>
            <a:r>
              <a:rPr lang="en-US" sz="3600" dirty="0"/>
              <a:t>For the time will come when they will not endure sound doctrine, but according to their own desires, </a:t>
            </a:r>
            <a:r>
              <a:rPr lang="en-US" sz="3600" i="1" dirty="0"/>
              <a:t>because</a:t>
            </a:r>
            <a:r>
              <a:rPr lang="en-US" sz="3600" dirty="0"/>
              <a:t> they have itching ears, they will heap up for themselves teachers; </a:t>
            </a:r>
            <a:r>
              <a:rPr lang="en-US" sz="3600" baseline="30000" dirty="0"/>
              <a:t>4 </a:t>
            </a:r>
            <a:r>
              <a:rPr lang="en-US" sz="3600" dirty="0"/>
              <a:t>and they will turn </a:t>
            </a:r>
            <a:r>
              <a:rPr lang="en-US" sz="3600" i="1" dirty="0"/>
              <a:t>their</a:t>
            </a:r>
            <a:r>
              <a:rPr lang="en-US" sz="3600" dirty="0"/>
              <a:t> ears away from the truth, and be turned aside to fables.</a:t>
            </a:r>
            <a:endParaRPr lang="en-US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89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rick wall with a hole in the middle&#10;&#10;Description automatically generated">
            <a:extLst>
              <a:ext uri="{FF2B5EF4-FFF2-40B4-BE49-F238E27FC236}">
                <a16:creationId xmlns:a16="http://schemas.microsoft.com/office/drawing/2014/main" id="{01DB6F8C-74EF-0B56-8DFC-FEA15CDCB7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" r="1743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C41DF2-E794-6032-A15B-7CA2980A450D}"/>
              </a:ext>
            </a:extLst>
          </p:cNvPr>
          <p:cNvSpPr/>
          <p:nvPr/>
        </p:nvSpPr>
        <p:spPr>
          <a:xfrm>
            <a:off x="-1" y="0"/>
            <a:ext cx="416560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4B596F-3B3D-F5E3-018A-DEFE162F7816}"/>
              </a:ext>
            </a:extLst>
          </p:cNvPr>
          <p:cNvSpPr/>
          <p:nvPr/>
        </p:nvSpPr>
        <p:spPr>
          <a:xfrm>
            <a:off x="4165599" y="10"/>
            <a:ext cx="8023351" cy="685799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8C30F8-085A-55F1-38D7-A0AE04A42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880" y="377687"/>
            <a:ext cx="7457440" cy="106503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Who will stand in the gap?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F2006-1574-70A4-7F2A-A0DEB0DDB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95" y="1666240"/>
            <a:ext cx="10710166" cy="4143513"/>
          </a:xfrm>
          <a:noFill/>
        </p:spPr>
        <p:txBody>
          <a:bodyPr>
            <a:normAutofit/>
          </a:bodyPr>
          <a:lstStyle/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600" dirty="0">
                <a:latin typeface="Georgia" panose="02040502050405020303" pitchFamily="18" charset="0"/>
              </a:rPr>
              <a:t>In our homes..</a:t>
            </a:r>
          </a:p>
          <a:p>
            <a:pPr marL="1028700" lvl="1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Fathers and husbands – Ephesians 5:25-28, 6:4</a:t>
            </a:r>
          </a:p>
          <a:p>
            <a:pPr marL="1028700" lvl="1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Mothers and wives – Proverbs 31:10-31, 2 Tim 1:5,              Titus 2:3-5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600" dirty="0">
                <a:latin typeface="Georgia" panose="02040502050405020303" pitchFamily="18" charset="0"/>
              </a:rPr>
              <a:t>In Christ’s church..</a:t>
            </a:r>
          </a:p>
          <a:p>
            <a:pPr marL="1028700" lvl="1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People who are holy – 1 Peter 1:14-16, 2:9-10</a:t>
            </a:r>
          </a:p>
          <a:p>
            <a:pPr marL="1028700" lvl="1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Leaders who stand in the gap – 1 Tim 3:1; Acts 20:29-30; Mark 10:42-45</a:t>
            </a:r>
          </a:p>
        </p:txBody>
      </p:sp>
    </p:spTree>
    <p:extLst>
      <p:ext uri="{BB962C8B-B14F-4D97-AF65-F5344CB8AC3E}">
        <p14:creationId xmlns:p14="http://schemas.microsoft.com/office/powerpoint/2010/main" val="86929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761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Britannic Bold</vt:lpstr>
      <vt:lpstr>Calibri</vt:lpstr>
      <vt:lpstr>Calibri Light</vt:lpstr>
      <vt:lpstr>Georgia</vt:lpstr>
      <vt:lpstr>Office Theme</vt:lpstr>
      <vt:lpstr>Standing in the Gap</vt:lpstr>
      <vt:lpstr>Ezekiel’s word from the Lord..</vt:lpstr>
      <vt:lpstr>God’s mercy with Israel..</vt:lpstr>
      <vt:lpstr>God is looking for someone to stand in the gap..</vt:lpstr>
      <vt:lpstr>The walls are broken down</vt:lpstr>
      <vt:lpstr>The walls are broken down</vt:lpstr>
      <vt:lpstr>God can use one person</vt:lpstr>
      <vt:lpstr>God is looking on our nation..</vt:lpstr>
      <vt:lpstr>Who will stand in the gap?</vt:lpstr>
      <vt:lpstr>Jesus stood in the gap for us</vt:lpstr>
      <vt:lpstr>Standing in the Gap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3</cp:revision>
  <dcterms:created xsi:type="dcterms:W3CDTF">2023-09-17T13:50:09Z</dcterms:created>
  <dcterms:modified xsi:type="dcterms:W3CDTF">2023-09-23T17:09:07Z</dcterms:modified>
</cp:coreProperties>
</file>