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9" r:id="rId5"/>
    <p:sldId id="266" r:id="rId6"/>
    <p:sldId id="262" r:id="rId7"/>
    <p:sldId id="263" r:id="rId8"/>
    <p:sldId id="267"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451" autoAdjust="0"/>
    <p:restoredTop sz="94660"/>
  </p:normalViewPr>
  <p:slideViewPr>
    <p:cSldViewPr snapToGrid="0">
      <p:cViewPr varScale="1">
        <p:scale>
          <a:sx n="63" d="100"/>
          <a:sy n="63" d="100"/>
        </p:scale>
        <p:origin x="44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BAILEY" userId="fa8b635c1b96620b" providerId="LiveId" clId="{2F413E04-015A-41B9-8855-4EDD01D77558}"/>
    <pc:docChg chg="delSld">
      <pc:chgData name="PAUL BAILEY" userId="fa8b635c1b96620b" providerId="LiveId" clId="{2F413E04-015A-41B9-8855-4EDD01D77558}" dt="2023-09-23T16:43:43.049" v="1" actId="2696"/>
      <pc:docMkLst>
        <pc:docMk/>
      </pc:docMkLst>
      <pc:sldChg chg="del">
        <pc:chgData name="PAUL BAILEY" userId="fa8b635c1b96620b" providerId="LiveId" clId="{2F413E04-015A-41B9-8855-4EDD01D77558}" dt="2023-09-23T16:43:43.049" v="1" actId="2696"/>
        <pc:sldMkLst>
          <pc:docMk/>
          <pc:sldMk cId="575799327" sldId="269"/>
        </pc:sldMkLst>
      </pc:sldChg>
      <pc:sldChg chg="del">
        <pc:chgData name="PAUL BAILEY" userId="fa8b635c1b96620b" providerId="LiveId" clId="{2F413E04-015A-41B9-8855-4EDD01D77558}" dt="2023-09-23T16:43:36.737" v="0" actId="2696"/>
        <pc:sldMkLst>
          <pc:docMk/>
          <pc:sldMk cId="1160341434" sldId="270"/>
        </pc:sldMkLst>
      </pc:sldChg>
      <pc:sldChg chg="del">
        <pc:chgData name="PAUL BAILEY" userId="fa8b635c1b96620b" providerId="LiveId" clId="{2F413E04-015A-41B9-8855-4EDD01D77558}" dt="2023-09-23T16:43:36.737" v="0" actId="2696"/>
        <pc:sldMkLst>
          <pc:docMk/>
          <pc:sldMk cId="90434930" sldId="271"/>
        </pc:sldMkLst>
      </pc:sldChg>
      <pc:sldChg chg="del">
        <pc:chgData name="PAUL BAILEY" userId="fa8b635c1b96620b" providerId="LiveId" clId="{2F413E04-015A-41B9-8855-4EDD01D77558}" dt="2023-09-23T16:43:36.737" v="0" actId="2696"/>
        <pc:sldMkLst>
          <pc:docMk/>
          <pc:sldMk cId="1290194041" sldId="272"/>
        </pc:sldMkLst>
      </pc:sldChg>
      <pc:sldChg chg="del">
        <pc:chgData name="PAUL BAILEY" userId="fa8b635c1b96620b" providerId="LiveId" clId="{2F413E04-015A-41B9-8855-4EDD01D77558}" dt="2023-09-23T16:43:36.737" v="0" actId="2696"/>
        <pc:sldMkLst>
          <pc:docMk/>
          <pc:sldMk cId="345207499" sldId="273"/>
        </pc:sldMkLst>
      </pc:sldChg>
      <pc:sldChg chg="del">
        <pc:chgData name="PAUL BAILEY" userId="fa8b635c1b96620b" providerId="LiveId" clId="{2F413E04-015A-41B9-8855-4EDD01D77558}" dt="2023-09-23T16:43:36.737" v="0" actId="2696"/>
        <pc:sldMkLst>
          <pc:docMk/>
          <pc:sldMk cId="1704302762" sldId="27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18E3B-71F8-8EA9-D8FE-A79E23BE9B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E87314-5F02-652D-8E13-FC641DB66E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9DC4D1-4726-2951-48FC-E962C11DA20F}"/>
              </a:ext>
            </a:extLst>
          </p:cNvPr>
          <p:cNvSpPr>
            <a:spLocks noGrp="1"/>
          </p:cNvSpPr>
          <p:nvPr>
            <p:ph type="dt" sz="half" idx="10"/>
          </p:nvPr>
        </p:nvSpPr>
        <p:spPr/>
        <p:txBody>
          <a:bodyPr/>
          <a:lstStyle/>
          <a:p>
            <a:fld id="{F21092A9-B72A-4BAA-AE0A-68734E93419A}" type="datetimeFigureOut">
              <a:rPr lang="en-US" smtClean="0"/>
              <a:t>9/23/2023</a:t>
            </a:fld>
            <a:endParaRPr lang="en-US"/>
          </a:p>
        </p:txBody>
      </p:sp>
      <p:sp>
        <p:nvSpPr>
          <p:cNvPr id="5" name="Footer Placeholder 4">
            <a:extLst>
              <a:ext uri="{FF2B5EF4-FFF2-40B4-BE49-F238E27FC236}">
                <a16:creationId xmlns:a16="http://schemas.microsoft.com/office/drawing/2014/main" id="{EADD4686-027E-4DC9-2BFA-C406BA49DD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59DC5F-1980-88A5-8EC4-D7216C0DC1A8}"/>
              </a:ext>
            </a:extLst>
          </p:cNvPr>
          <p:cNvSpPr>
            <a:spLocks noGrp="1"/>
          </p:cNvSpPr>
          <p:nvPr>
            <p:ph type="sldNum" sz="quarter" idx="12"/>
          </p:nvPr>
        </p:nvSpPr>
        <p:spPr/>
        <p:txBody>
          <a:bodyPr/>
          <a:lstStyle/>
          <a:p>
            <a:fld id="{091B9D21-9267-4F2A-A833-ADDC1B08EAB0}" type="slidenum">
              <a:rPr lang="en-US" smtClean="0"/>
              <a:t>‹#›</a:t>
            </a:fld>
            <a:endParaRPr lang="en-US"/>
          </a:p>
        </p:txBody>
      </p:sp>
    </p:spTree>
    <p:extLst>
      <p:ext uri="{BB962C8B-B14F-4D97-AF65-F5344CB8AC3E}">
        <p14:creationId xmlns:p14="http://schemas.microsoft.com/office/powerpoint/2010/main" val="2357994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B8605-786E-1507-B225-238A1B4A0C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9F5D5B-2715-E5E9-45B6-E7F16DCCE6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287C78-0F79-A925-0AC9-4869C3D597A9}"/>
              </a:ext>
            </a:extLst>
          </p:cNvPr>
          <p:cNvSpPr>
            <a:spLocks noGrp="1"/>
          </p:cNvSpPr>
          <p:nvPr>
            <p:ph type="dt" sz="half" idx="10"/>
          </p:nvPr>
        </p:nvSpPr>
        <p:spPr/>
        <p:txBody>
          <a:bodyPr/>
          <a:lstStyle/>
          <a:p>
            <a:fld id="{F21092A9-B72A-4BAA-AE0A-68734E93419A}" type="datetimeFigureOut">
              <a:rPr lang="en-US" smtClean="0"/>
              <a:t>9/23/2023</a:t>
            </a:fld>
            <a:endParaRPr lang="en-US"/>
          </a:p>
        </p:txBody>
      </p:sp>
      <p:sp>
        <p:nvSpPr>
          <p:cNvPr id="5" name="Footer Placeholder 4">
            <a:extLst>
              <a:ext uri="{FF2B5EF4-FFF2-40B4-BE49-F238E27FC236}">
                <a16:creationId xmlns:a16="http://schemas.microsoft.com/office/drawing/2014/main" id="{B51EA656-7642-2064-4AE2-E8B39EDCF9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A99DF-E79D-69DD-B396-0BC5E98D84EC}"/>
              </a:ext>
            </a:extLst>
          </p:cNvPr>
          <p:cNvSpPr>
            <a:spLocks noGrp="1"/>
          </p:cNvSpPr>
          <p:nvPr>
            <p:ph type="sldNum" sz="quarter" idx="12"/>
          </p:nvPr>
        </p:nvSpPr>
        <p:spPr/>
        <p:txBody>
          <a:bodyPr/>
          <a:lstStyle/>
          <a:p>
            <a:fld id="{091B9D21-9267-4F2A-A833-ADDC1B08EAB0}" type="slidenum">
              <a:rPr lang="en-US" smtClean="0"/>
              <a:t>‹#›</a:t>
            </a:fld>
            <a:endParaRPr lang="en-US"/>
          </a:p>
        </p:txBody>
      </p:sp>
    </p:spTree>
    <p:extLst>
      <p:ext uri="{BB962C8B-B14F-4D97-AF65-F5344CB8AC3E}">
        <p14:creationId xmlns:p14="http://schemas.microsoft.com/office/powerpoint/2010/main" val="359877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F983F4-4F7A-D628-C45F-284E0B4DB6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91954E-0218-9216-1DFD-ABB5FC7D48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52397-B714-988B-DA6D-2DB2A6568334}"/>
              </a:ext>
            </a:extLst>
          </p:cNvPr>
          <p:cNvSpPr>
            <a:spLocks noGrp="1"/>
          </p:cNvSpPr>
          <p:nvPr>
            <p:ph type="dt" sz="half" idx="10"/>
          </p:nvPr>
        </p:nvSpPr>
        <p:spPr/>
        <p:txBody>
          <a:bodyPr/>
          <a:lstStyle/>
          <a:p>
            <a:fld id="{F21092A9-B72A-4BAA-AE0A-68734E93419A}" type="datetimeFigureOut">
              <a:rPr lang="en-US" smtClean="0"/>
              <a:t>9/23/2023</a:t>
            </a:fld>
            <a:endParaRPr lang="en-US"/>
          </a:p>
        </p:txBody>
      </p:sp>
      <p:sp>
        <p:nvSpPr>
          <p:cNvPr id="5" name="Footer Placeholder 4">
            <a:extLst>
              <a:ext uri="{FF2B5EF4-FFF2-40B4-BE49-F238E27FC236}">
                <a16:creationId xmlns:a16="http://schemas.microsoft.com/office/drawing/2014/main" id="{F027F172-BC62-FAE6-4F63-7D63034251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492574-8A44-4A5A-641D-D73BB8A1DAD7}"/>
              </a:ext>
            </a:extLst>
          </p:cNvPr>
          <p:cNvSpPr>
            <a:spLocks noGrp="1"/>
          </p:cNvSpPr>
          <p:nvPr>
            <p:ph type="sldNum" sz="quarter" idx="12"/>
          </p:nvPr>
        </p:nvSpPr>
        <p:spPr/>
        <p:txBody>
          <a:bodyPr/>
          <a:lstStyle/>
          <a:p>
            <a:fld id="{091B9D21-9267-4F2A-A833-ADDC1B08EAB0}" type="slidenum">
              <a:rPr lang="en-US" smtClean="0"/>
              <a:t>‹#›</a:t>
            </a:fld>
            <a:endParaRPr lang="en-US"/>
          </a:p>
        </p:txBody>
      </p:sp>
    </p:spTree>
    <p:extLst>
      <p:ext uri="{BB962C8B-B14F-4D97-AF65-F5344CB8AC3E}">
        <p14:creationId xmlns:p14="http://schemas.microsoft.com/office/powerpoint/2010/main" val="4009443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88FB7-F092-CE21-C32A-32EECE1ADC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46FC8C-4935-396E-07BD-D67AFB20C6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FFDD0D-B4AE-8706-BD95-3F66DF8F2789}"/>
              </a:ext>
            </a:extLst>
          </p:cNvPr>
          <p:cNvSpPr>
            <a:spLocks noGrp="1"/>
          </p:cNvSpPr>
          <p:nvPr>
            <p:ph type="dt" sz="half" idx="10"/>
          </p:nvPr>
        </p:nvSpPr>
        <p:spPr/>
        <p:txBody>
          <a:bodyPr/>
          <a:lstStyle/>
          <a:p>
            <a:fld id="{F21092A9-B72A-4BAA-AE0A-68734E93419A}" type="datetimeFigureOut">
              <a:rPr lang="en-US" smtClean="0"/>
              <a:t>9/23/2023</a:t>
            </a:fld>
            <a:endParaRPr lang="en-US"/>
          </a:p>
        </p:txBody>
      </p:sp>
      <p:sp>
        <p:nvSpPr>
          <p:cNvPr id="5" name="Footer Placeholder 4">
            <a:extLst>
              <a:ext uri="{FF2B5EF4-FFF2-40B4-BE49-F238E27FC236}">
                <a16:creationId xmlns:a16="http://schemas.microsoft.com/office/drawing/2014/main" id="{6D8178E9-CDF7-6C75-39B3-E5B272BA7A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CE11D6-C2A3-1205-FF8D-CFB56011424F}"/>
              </a:ext>
            </a:extLst>
          </p:cNvPr>
          <p:cNvSpPr>
            <a:spLocks noGrp="1"/>
          </p:cNvSpPr>
          <p:nvPr>
            <p:ph type="sldNum" sz="quarter" idx="12"/>
          </p:nvPr>
        </p:nvSpPr>
        <p:spPr/>
        <p:txBody>
          <a:bodyPr/>
          <a:lstStyle/>
          <a:p>
            <a:fld id="{091B9D21-9267-4F2A-A833-ADDC1B08EAB0}" type="slidenum">
              <a:rPr lang="en-US" smtClean="0"/>
              <a:t>‹#›</a:t>
            </a:fld>
            <a:endParaRPr lang="en-US"/>
          </a:p>
        </p:txBody>
      </p:sp>
    </p:spTree>
    <p:extLst>
      <p:ext uri="{BB962C8B-B14F-4D97-AF65-F5344CB8AC3E}">
        <p14:creationId xmlns:p14="http://schemas.microsoft.com/office/powerpoint/2010/main" val="1772563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7E937-4874-CE9E-4458-A4424FA1EB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1DA4B9-F405-F21F-EAE6-161E4F988D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879EBD-4B3B-EDE1-20A7-1A3D766639F7}"/>
              </a:ext>
            </a:extLst>
          </p:cNvPr>
          <p:cNvSpPr>
            <a:spLocks noGrp="1"/>
          </p:cNvSpPr>
          <p:nvPr>
            <p:ph type="dt" sz="half" idx="10"/>
          </p:nvPr>
        </p:nvSpPr>
        <p:spPr/>
        <p:txBody>
          <a:bodyPr/>
          <a:lstStyle/>
          <a:p>
            <a:fld id="{F21092A9-B72A-4BAA-AE0A-68734E93419A}" type="datetimeFigureOut">
              <a:rPr lang="en-US" smtClean="0"/>
              <a:t>9/23/2023</a:t>
            </a:fld>
            <a:endParaRPr lang="en-US"/>
          </a:p>
        </p:txBody>
      </p:sp>
      <p:sp>
        <p:nvSpPr>
          <p:cNvPr id="5" name="Footer Placeholder 4">
            <a:extLst>
              <a:ext uri="{FF2B5EF4-FFF2-40B4-BE49-F238E27FC236}">
                <a16:creationId xmlns:a16="http://schemas.microsoft.com/office/drawing/2014/main" id="{304F429B-427E-45F5-ABCA-1F1569A677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36B6DA-6ADF-D1B9-59AF-45EA8A2C832E}"/>
              </a:ext>
            </a:extLst>
          </p:cNvPr>
          <p:cNvSpPr>
            <a:spLocks noGrp="1"/>
          </p:cNvSpPr>
          <p:nvPr>
            <p:ph type="sldNum" sz="quarter" idx="12"/>
          </p:nvPr>
        </p:nvSpPr>
        <p:spPr/>
        <p:txBody>
          <a:bodyPr/>
          <a:lstStyle/>
          <a:p>
            <a:fld id="{091B9D21-9267-4F2A-A833-ADDC1B08EAB0}" type="slidenum">
              <a:rPr lang="en-US" smtClean="0"/>
              <a:t>‹#›</a:t>
            </a:fld>
            <a:endParaRPr lang="en-US"/>
          </a:p>
        </p:txBody>
      </p:sp>
    </p:spTree>
    <p:extLst>
      <p:ext uri="{BB962C8B-B14F-4D97-AF65-F5344CB8AC3E}">
        <p14:creationId xmlns:p14="http://schemas.microsoft.com/office/powerpoint/2010/main" val="289056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DC40C-03DE-C9D5-86EB-3770F7E67E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98C125-43D0-AB3E-DDF9-984F28770F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6E72A8-F7C8-201A-FD1A-5DC8DBD041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96E17D-AC4A-CC5C-2004-B2616F333210}"/>
              </a:ext>
            </a:extLst>
          </p:cNvPr>
          <p:cNvSpPr>
            <a:spLocks noGrp="1"/>
          </p:cNvSpPr>
          <p:nvPr>
            <p:ph type="dt" sz="half" idx="10"/>
          </p:nvPr>
        </p:nvSpPr>
        <p:spPr/>
        <p:txBody>
          <a:bodyPr/>
          <a:lstStyle/>
          <a:p>
            <a:fld id="{F21092A9-B72A-4BAA-AE0A-68734E93419A}" type="datetimeFigureOut">
              <a:rPr lang="en-US" smtClean="0"/>
              <a:t>9/23/2023</a:t>
            </a:fld>
            <a:endParaRPr lang="en-US"/>
          </a:p>
        </p:txBody>
      </p:sp>
      <p:sp>
        <p:nvSpPr>
          <p:cNvPr id="6" name="Footer Placeholder 5">
            <a:extLst>
              <a:ext uri="{FF2B5EF4-FFF2-40B4-BE49-F238E27FC236}">
                <a16:creationId xmlns:a16="http://schemas.microsoft.com/office/drawing/2014/main" id="{8CF1B657-9190-C8D9-3B21-02262B9D89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F5A246-E48C-A576-E2E7-976979AA4BA8}"/>
              </a:ext>
            </a:extLst>
          </p:cNvPr>
          <p:cNvSpPr>
            <a:spLocks noGrp="1"/>
          </p:cNvSpPr>
          <p:nvPr>
            <p:ph type="sldNum" sz="quarter" idx="12"/>
          </p:nvPr>
        </p:nvSpPr>
        <p:spPr/>
        <p:txBody>
          <a:bodyPr/>
          <a:lstStyle/>
          <a:p>
            <a:fld id="{091B9D21-9267-4F2A-A833-ADDC1B08EAB0}" type="slidenum">
              <a:rPr lang="en-US" smtClean="0"/>
              <a:t>‹#›</a:t>
            </a:fld>
            <a:endParaRPr lang="en-US"/>
          </a:p>
        </p:txBody>
      </p:sp>
    </p:spTree>
    <p:extLst>
      <p:ext uri="{BB962C8B-B14F-4D97-AF65-F5344CB8AC3E}">
        <p14:creationId xmlns:p14="http://schemas.microsoft.com/office/powerpoint/2010/main" val="3022394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F7353-0462-80CD-DE64-BDE6036FE9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14D582-6F85-62D7-603A-8307A07877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29FE26-4942-3254-55BD-90CBF6007B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017A7F-E378-4DAE-0DAA-6926F88500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CDE7EA-E38D-F5AC-D4FF-57C651D6E0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51D3BE-A0D1-2FE5-7808-3596134CEF51}"/>
              </a:ext>
            </a:extLst>
          </p:cNvPr>
          <p:cNvSpPr>
            <a:spLocks noGrp="1"/>
          </p:cNvSpPr>
          <p:nvPr>
            <p:ph type="dt" sz="half" idx="10"/>
          </p:nvPr>
        </p:nvSpPr>
        <p:spPr/>
        <p:txBody>
          <a:bodyPr/>
          <a:lstStyle/>
          <a:p>
            <a:fld id="{F21092A9-B72A-4BAA-AE0A-68734E93419A}" type="datetimeFigureOut">
              <a:rPr lang="en-US" smtClean="0"/>
              <a:t>9/23/2023</a:t>
            </a:fld>
            <a:endParaRPr lang="en-US"/>
          </a:p>
        </p:txBody>
      </p:sp>
      <p:sp>
        <p:nvSpPr>
          <p:cNvPr id="8" name="Footer Placeholder 7">
            <a:extLst>
              <a:ext uri="{FF2B5EF4-FFF2-40B4-BE49-F238E27FC236}">
                <a16:creationId xmlns:a16="http://schemas.microsoft.com/office/drawing/2014/main" id="{A23C22B2-0F76-4F05-4694-79BA7B7BFA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39BEA9-DAB6-3105-381D-2C39FFAF529E}"/>
              </a:ext>
            </a:extLst>
          </p:cNvPr>
          <p:cNvSpPr>
            <a:spLocks noGrp="1"/>
          </p:cNvSpPr>
          <p:nvPr>
            <p:ph type="sldNum" sz="quarter" idx="12"/>
          </p:nvPr>
        </p:nvSpPr>
        <p:spPr/>
        <p:txBody>
          <a:bodyPr/>
          <a:lstStyle/>
          <a:p>
            <a:fld id="{091B9D21-9267-4F2A-A833-ADDC1B08EAB0}" type="slidenum">
              <a:rPr lang="en-US" smtClean="0"/>
              <a:t>‹#›</a:t>
            </a:fld>
            <a:endParaRPr lang="en-US"/>
          </a:p>
        </p:txBody>
      </p:sp>
    </p:spTree>
    <p:extLst>
      <p:ext uri="{BB962C8B-B14F-4D97-AF65-F5344CB8AC3E}">
        <p14:creationId xmlns:p14="http://schemas.microsoft.com/office/powerpoint/2010/main" val="1633519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2720A-A5CD-898F-E5E8-B4EBB3EBFD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21084D-D374-068E-CC89-34CE066577E2}"/>
              </a:ext>
            </a:extLst>
          </p:cNvPr>
          <p:cNvSpPr>
            <a:spLocks noGrp="1"/>
          </p:cNvSpPr>
          <p:nvPr>
            <p:ph type="dt" sz="half" idx="10"/>
          </p:nvPr>
        </p:nvSpPr>
        <p:spPr/>
        <p:txBody>
          <a:bodyPr/>
          <a:lstStyle/>
          <a:p>
            <a:fld id="{F21092A9-B72A-4BAA-AE0A-68734E93419A}" type="datetimeFigureOut">
              <a:rPr lang="en-US" smtClean="0"/>
              <a:t>9/23/2023</a:t>
            </a:fld>
            <a:endParaRPr lang="en-US"/>
          </a:p>
        </p:txBody>
      </p:sp>
      <p:sp>
        <p:nvSpPr>
          <p:cNvPr id="4" name="Footer Placeholder 3">
            <a:extLst>
              <a:ext uri="{FF2B5EF4-FFF2-40B4-BE49-F238E27FC236}">
                <a16:creationId xmlns:a16="http://schemas.microsoft.com/office/drawing/2014/main" id="{388CE834-B0EA-0CC9-A29A-2AC128B6EE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E1840A-FC1E-31C0-EA57-5635C43D819B}"/>
              </a:ext>
            </a:extLst>
          </p:cNvPr>
          <p:cNvSpPr>
            <a:spLocks noGrp="1"/>
          </p:cNvSpPr>
          <p:nvPr>
            <p:ph type="sldNum" sz="quarter" idx="12"/>
          </p:nvPr>
        </p:nvSpPr>
        <p:spPr/>
        <p:txBody>
          <a:bodyPr/>
          <a:lstStyle/>
          <a:p>
            <a:fld id="{091B9D21-9267-4F2A-A833-ADDC1B08EAB0}" type="slidenum">
              <a:rPr lang="en-US" smtClean="0"/>
              <a:t>‹#›</a:t>
            </a:fld>
            <a:endParaRPr lang="en-US"/>
          </a:p>
        </p:txBody>
      </p:sp>
    </p:spTree>
    <p:extLst>
      <p:ext uri="{BB962C8B-B14F-4D97-AF65-F5344CB8AC3E}">
        <p14:creationId xmlns:p14="http://schemas.microsoft.com/office/powerpoint/2010/main" val="1497702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EB575E-695E-1F58-2FCE-0B06FCB8D437}"/>
              </a:ext>
            </a:extLst>
          </p:cNvPr>
          <p:cNvSpPr>
            <a:spLocks noGrp="1"/>
          </p:cNvSpPr>
          <p:nvPr>
            <p:ph type="dt" sz="half" idx="10"/>
          </p:nvPr>
        </p:nvSpPr>
        <p:spPr/>
        <p:txBody>
          <a:bodyPr/>
          <a:lstStyle/>
          <a:p>
            <a:fld id="{F21092A9-B72A-4BAA-AE0A-68734E93419A}" type="datetimeFigureOut">
              <a:rPr lang="en-US" smtClean="0"/>
              <a:t>9/23/2023</a:t>
            </a:fld>
            <a:endParaRPr lang="en-US"/>
          </a:p>
        </p:txBody>
      </p:sp>
      <p:sp>
        <p:nvSpPr>
          <p:cNvPr id="3" name="Footer Placeholder 2">
            <a:extLst>
              <a:ext uri="{FF2B5EF4-FFF2-40B4-BE49-F238E27FC236}">
                <a16:creationId xmlns:a16="http://schemas.microsoft.com/office/drawing/2014/main" id="{9255ED8A-3517-CA56-65C8-ED283FB478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351E8E-A3AC-62B0-D8ED-BDA15B5952DE}"/>
              </a:ext>
            </a:extLst>
          </p:cNvPr>
          <p:cNvSpPr>
            <a:spLocks noGrp="1"/>
          </p:cNvSpPr>
          <p:nvPr>
            <p:ph type="sldNum" sz="quarter" idx="12"/>
          </p:nvPr>
        </p:nvSpPr>
        <p:spPr/>
        <p:txBody>
          <a:bodyPr/>
          <a:lstStyle/>
          <a:p>
            <a:fld id="{091B9D21-9267-4F2A-A833-ADDC1B08EAB0}" type="slidenum">
              <a:rPr lang="en-US" smtClean="0"/>
              <a:t>‹#›</a:t>
            </a:fld>
            <a:endParaRPr lang="en-US"/>
          </a:p>
        </p:txBody>
      </p:sp>
    </p:spTree>
    <p:extLst>
      <p:ext uri="{BB962C8B-B14F-4D97-AF65-F5344CB8AC3E}">
        <p14:creationId xmlns:p14="http://schemas.microsoft.com/office/powerpoint/2010/main" val="1424213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D2FB3-B09E-19D9-78E9-7085878D23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7CCD96-BFBD-2A05-2CFE-A8300F4E39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C1D885-7701-9EF2-7FE9-3C75994AAC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6D3349-FA25-0381-F8BE-FFB8058C43E2}"/>
              </a:ext>
            </a:extLst>
          </p:cNvPr>
          <p:cNvSpPr>
            <a:spLocks noGrp="1"/>
          </p:cNvSpPr>
          <p:nvPr>
            <p:ph type="dt" sz="half" idx="10"/>
          </p:nvPr>
        </p:nvSpPr>
        <p:spPr/>
        <p:txBody>
          <a:bodyPr/>
          <a:lstStyle/>
          <a:p>
            <a:fld id="{F21092A9-B72A-4BAA-AE0A-68734E93419A}" type="datetimeFigureOut">
              <a:rPr lang="en-US" smtClean="0"/>
              <a:t>9/23/2023</a:t>
            </a:fld>
            <a:endParaRPr lang="en-US"/>
          </a:p>
        </p:txBody>
      </p:sp>
      <p:sp>
        <p:nvSpPr>
          <p:cNvPr id="6" name="Footer Placeholder 5">
            <a:extLst>
              <a:ext uri="{FF2B5EF4-FFF2-40B4-BE49-F238E27FC236}">
                <a16:creationId xmlns:a16="http://schemas.microsoft.com/office/drawing/2014/main" id="{F2D31C96-C07F-406B-27AB-16AD4DD8C5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E979E2-72E1-1FEE-7F0F-972B787F9777}"/>
              </a:ext>
            </a:extLst>
          </p:cNvPr>
          <p:cNvSpPr>
            <a:spLocks noGrp="1"/>
          </p:cNvSpPr>
          <p:nvPr>
            <p:ph type="sldNum" sz="quarter" idx="12"/>
          </p:nvPr>
        </p:nvSpPr>
        <p:spPr/>
        <p:txBody>
          <a:bodyPr/>
          <a:lstStyle/>
          <a:p>
            <a:fld id="{091B9D21-9267-4F2A-A833-ADDC1B08EAB0}" type="slidenum">
              <a:rPr lang="en-US" smtClean="0"/>
              <a:t>‹#›</a:t>
            </a:fld>
            <a:endParaRPr lang="en-US"/>
          </a:p>
        </p:txBody>
      </p:sp>
    </p:spTree>
    <p:extLst>
      <p:ext uri="{BB962C8B-B14F-4D97-AF65-F5344CB8AC3E}">
        <p14:creationId xmlns:p14="http://schemas.microsoft.com/office/powerpoint/2010/main" val="3603011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5A257-0C1F-77C9-E19F-808447ECCE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7FD4CA-2730-A4D6-349C-9008F2A37A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0364A1-4EAA-F21F-3A21-714D7BC9E1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704393-DC63-DC1B-9866-8D3961566CE7}"/>
              </a:ext>
            </a:extLst>
          </p:cNvPr>
          <p:cNvSpPr>
            <a:spLocks noGrp="1"/>
          </p:cNvSpPr>
          <p:nvPr>
            <p:ph type="dt" sz="half" idx="10"/>
          </p:nvPr>
        </p:nvSpPr>
        <p:spPr/>
        <p:txBody>
          <a:bodyPr/>
          <a:lstStyle/>
          <a:p>
            <a:fld id="{F21092A9-B72A-4BAA-AE0A-68734E93419A}" type="datetimeFigureOut">
              <a:rPr lang="en-US" smtClean="0"/>
              <a:t>9/23/2023</a:t>
            </a:fld>
            <a:endParaRPr lang="en-US"/>
          </a:p>
        </p:txBody>
      </p:sp>
      <p:sp>
        <p:nvSpPr>
          <p:cNvPr id="6" name="Footer Placeholder 5">
            <a:extLst>
              <a:ext uri="{FF2B5EF4-FFF2-40B4-BE49-F238E27FC236}">
                <a16:creationId xmlns:a16="http://schemas.microsoft.com/office/drawing/2014/main" id="{A4AE2F98-15C8-A30C-48DF-05BB903072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B78AC0-6685-08A3-E0A3-F52C42FD738A}"/>
              </a:ext>
            </a:extLst>
          </p:cNvPr>
          <p:cNvSpPr>
            <a:spLocks noGrp="1"/>
          </p:cNvSpPr>
          <p:nvPr>
            <p:ph type="sldNum" sz="quarter" idx="12"/>
          </p:nvPr>
        </p:nvSpPr>
        <p:spPr/>
        <p:txBody>
          <a:bodyPr/>
          <a:lstStyle/>
          <a:p>
            <a:fld id="{091B9D21-9267-4F2A-A833-ADDC1B08EAB0}" type="slidenum">
              <a:rPr lang="en-US" smtClean="0"/>
              <a:t>‹#›</a:t>
            </a:fld>
            <a:endParaRPr lang="en-US"/>
          </a:p>
        </p:txBody>
      </p:sp>
    </p:spTree>
    <p:extLst>
      <p:ext uri="{BB962C8B-B14F-4D97-AF65-F5344CB8AC3E}">
        <p14:creationId xmlns:p14="http://schemas.microsoft.com/office/powerpoint/2010/main" val="242247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9F78FC-E3F1-A804-DB71-1CB86CEC66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C06C22-F1E9-7E79-F2FE-47AB6201F9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208F05-8EED-F102-E3E4-2D88539419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092A9-B72A-4BAA-AE0A-68734E93419A}" type="datetimeFigureOut">
              <a:rPr lang="en-US" smtClean="0"/>
              <a:t>9/23/2023</a:t>
            </a:fld>
            <a:endParaRPr lang="en-US"/>
          </a:p>
        </p:txBody>
      </p:sp>
      <p:sp>
        <p:nvSpPr>
          <p:cNvPr id="5" name="Footer Placeholder 4">
            <a:extLst>
              <a:ext uri="{FF2B5EF4-FFF2-40B4-BE49-F238E27FC236}">
                <a16:creationId xmlns:a16="http://schemas.microsoft.com/office/drawing/2014/main" id="{9378DD87-DAA3-D7F2-FB46-BF755560FF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0DFCA3-6099-C5C0-B255-58AC4F40E2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1B9D21-9267-4F2A-A833-ADDC1B08EAB0}" type="slidenum">
              <a:rPr lang="en-US" smtClean="0"/>
              <a:t>‹#›</a:t>
            </a:fld>
            <a:endParaRPr lang="en-US"/>
          </a:p>
        </p:txBody>
      </p:sp>
    </p:spTree>
    <p:extLst>
      <p:ext uri="{BB962C8B-B14F-4D97-AF65-F5344CB8AC3E}">
        <p14:creationId xmlns:p14="http://schemas.microsoft.com/office/powerpoint/2010/main" val="147331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s://www.biblegateway.com/passage/?search=Luke+9%3A23&amp;version=NKJV#fen-NKJV-25325a"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wearing a crown&#10;&#10;Description automatically generated">
            <a:extLst>
              <a:ext uri="{FF2B5EF4-FFF2-40B4-BE49-F238E27FC236}">
                <a16:creationId xmlns:a16="http://schemas.microsoft.com/office/drawing/2014/main" id="{1524533C-EB1E-3D06-B2CC-18100247C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0"/>
            <a:ext cx="6096000" cy="6857999"/>
          </a:xfrm>
          <a:prstGeom prst="rect">
            <a:avLst/>
          </a:prstGeom>
        </p:spPr>
      </p:pic>
      <p:pic>
        <p:nvPicPr>
          <p:cNvPr id="9" name="Picture 8" descr="A person in a white shirt&#10;&#10;Description automatically generated">
            <a:extLst>
              <a:ext uri="{FF2B5EF4-FFF2-40B4-BE49-F238E27FC236}">
                <a16:creationId xmlns:a16="http://schemas.microsoft.com/office/drawing/2014/main" id="{A1099F64-98CC-C5DC-BBC9-E3964DE2776D}"/>
              </a:ext>
            </a:extLst>
          </p:cNvPr>
          <p:cNvPicPr>
            <a:picLocks noChangeAspect="1"/>
          </p:cNvPicPr>
          <p:nvPr/>
        </p:nvPicPr>
        <p:blipFill rotWithShape="1">
          <a:blip r:embed="rId3">
            <a:extLst>
              <a:ext uri="{28A0092B-C50C-407E-A947-70E740481C1C}">
                <a14:useLocalDpi xmlns:a14="http://schemas.microsoft.com/office/drawing/2010/main" val="0"/>
              </a:ext>
            </a:extLst>
          </a:blip>
          <a:srcRect l="34169" t="-1" r="34472" b="37583"/>
          <a:stretch/>
        </p:blipFill>
        <p:spPr>
          <a:xfrm>
            <a:off x="0" y="0"/>
            <a:ext cx="6096000" cy="6857998"/>
          </a:xfrm>
          <a:prstGeom prst="rect">
            <a:avLst/>
          </a:prstGeom>
        </p:spPr>
      </p:pic>
      <p:sp>
        <p:nvSpPr>
          <p:cNvPr id="2" name="Title 1">
            <a:extLst>
              <a:ext uri="{FF2B5EF4-FFF2-40B4-BE49-F238E27FC236}">
                <a16:creationId xmlns:a16="http://schemas.microsoft.com/office/drawing/2014/main" id="{834D6004-404A-0D5E-3E7A-22BAEA1CDAAA}"/>
              </a:ext>
            </a:extLst>
          </p:cNvPr>
          <p:cNvSpPr>
            <a:spLocks noGrp="1"/>
          </p:cNvSpPr>
          <p:nvPr>
            <p:ph type="ctrTitle"/>
          </p:nvPr>
        </p:nvSpPr>
        <p:spPr>
          <a:xfrm>
            <a:off x="1290320" y="4958080"/>
            <a:ext cx="9123680" cy="673575"/>
          </a:xfrm>
          <a:solidFill>
            <a:schemeClr val="bg1">
              <a:alpha val="75000"/>
            </a:schemeClr>
          </a:solidFill>
        </p:spPr>
        <p:txBody>
          <a:bodyPr anchor="ctr">
            <a:normAutofit fontScale="90000"/>
          </a:bodyPr>
          <a:lstStyle/>
          <a:p>
            <a:r>
              <a:rPr lang="en-US" dirty="0">
                <a:latin typeface="Britannic Bold" panose="020B0903060703020204" pitchFamily="34" charset="0"/>
              </a:rPr>
              <a:t>Trusting God When it Counts </a:t>
            </a:r>
          </a:p>
        </p:txBody>
      </p:sp>
      <p:sp>
        <p:nvSpPr>
          <p:cNvPr id="3" name="Subtitle 2">
            <a:extLst>
              <a:ext uri="{FF2B5EF4-FFF2-40B4-BE49-F238E27FC236}">
                <a16:creationId xmlns:a16="http://schemas.microsoft.com/office/drawing/2014/main" id="{EB29E437-42D4-E1D5-346E-8C19388508F4}"/>
              </a:ext>
            </a:extLst>
          </p:cNvPr>
          <p:cNvSpPr>
            <a:spLocks noGrp="1"/>
          </p:cNvSpPr>
          <p:nvPr>
            <p:ph type="subTitle" idx="1"/>
          </p:nvPr>
        </p:nvSpPr>
        <p:spPr>
          <a:xfrm>
            <a:off x="2382520" y="5631655"/>
            <a:ext cx="7426960" cy="772159"/>
          </a:xfrm>
          <a:solidFill>
            <a:schemeClr val="bg1">
              <a:alpha val="75000"/>
            </a:schemeClr>
          </a:solidFill>
        </p:spPr>
        <p:txBody>
          <a:bodyPr anchor="ctr">
            <a:normAutofit/>
          </a:bodyPr>
          <a:lstStyle/>
          <a:p>
            <a:r>
              <a:rPr lang="en-US" sz="4000" dirty="0">
                <a:latin typeface="Georgia" panose="02040502050405020303" pitchFamily="18" charset="0"/>
              </a:rPr>
              <a:t>Joseph and Esther</a:t>
            </a:r>
          </a:p>
        </p:txBody>
      </p:sp>
    </p:spTree>
    <p:extLst>
      <p:ext uri="{BB962C8B-B14F-4D97-AF65-F5344CB8AC3E}">
        <p14:creationId xmlns:p14="http://schemas.microsoft.com/office/powerpoint/2010/main" val="946290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wearing a crown&#10;&#10;Description automatically generated">
            <a:extLst>
              <a:ext uri="{FF2B5EF4-FFF2-40B4-BE49-F238E27FC236}">
                <a16:creationId xmlns:a16="http://schemas.microsoft.com/office/drawing/2014/main" id="{1524533C-EB1E-3D06-B2CC-18100247C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0"/>
            <a:ext cx="6096000" cy="6857999"/>
          </a:xfrm>
          <a:prstGeom prst="rect">
            <a:avLst/>
          </a:prstGeom>
        </p:spPr>
      </p:pic>
      <p:pic>
        <p:nvPicPr>
          <p:cNvPr id="9" name="Picture 8" descr="A person in a white shirt&#10;&#10;Description automatically generated">
            <a:extLst>
              <a:ext uri="{FF2B5EF4-FFF2-40B4-BE49-F238E27FC236}">
                <a16:creationId xmlns:a16="http://schemas.microsoft.com/office/drawing/2014/main" id="{A1099F64-98CC-C5DC-BBC9-E3964DE2776D}"/>
              </a:ext>
            </a:extLst>
          </p:cNvPr>
          <p:cNvPicPr>
            <a:picLocks noChangeAspect="1"/>
          </p:cNvPicPr>
          <p:nvPr/>
        </p:nvPicPr>
        <p:blipFill rotWithShape="1">
          <a:blip r:embed="rId3">
            <a:extLst>
              <a:ext uri="{28A0092B-C50C-407E-A947-70E740481C1C}">
                <a14:useLocalDpi xmlns:a14="http://schemas.microsoft.com/office/drawing/2010/main" val="0"/>
              </a:ext>
            </a:extLst>
          </a:blip>
          <a:srcRect l="34169" t="-1" r="34472" b="37583"/>
          <a:stretch/>
        </p:blipFill>
        <p:spPr>
          <a:xfrm>
            <a:off x="0" y="0"/>
            <a:ext cx="6096000" cy="6857998"/>
          </a:xfrm>
          <a:prstGeom prst="rect">
            <a:avLst/>
          </a:prstGeom>
        </p:spPr>
      </p:pic>
      <p:sp>
        <p:nvSpPr>
          <p:cNvPr id="6" name="Rectangle 5">
            <a:extLst>
              <a:ext uri="{FF2B5EF4-FFF2-40B4-BE49-F238E27FC236}">
                <a16:creationId xmlns:a16="http://schemas.microsoft.com/office/drawing/2014/main" id="{ADAA948B-997A-ACB6-1F20-9440930EA383}"/>
              </a:ext>
            </a:extLst>
          </p:cNvPr>
          <p:cNvSpPr/>
          <p:nvPr/>
        </p:nvSpPr>
        <p:spPr>
          <a:xfrm>
            <a:off x="0" y="2"/>
            <a:ext cx="12192000" cy="6857998"/>
          </a:xfrm>
          <a:prstGeom prst="rect">
            <a:avLst/>
          </a:prstGeom>
          <a:solidFill>
            <a:schemeClr val="bg1">
              <a:alpha val="3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4D6004-404A-0D5E-3E7A-22BAEA1CDAAA}"/>
              </a:ext>
            </a:extLst>
          </p:cNvPr>
          <p:cNvSpPr>
            <a:spLocks noGrp="1"/>
          </p:cNvSpPr>
          <p:nvPr>
            <p:ph type="ctrTitle"/>
          </p:nvPr>
        </p:nvSpPr>
        <p:spPr>
          <a:xfrm>
            <a:off x="447040" y="629920"/>
            <a:ext cx="4917440" cy="673575"/>
          </a:xfrm>
          <a:solidFill>
            <a:schemeClr val="bg1">
              <a:alpha val="75000"/>
            </a:schemeClr>
          </a:solidFill>
        </p:spPr>
        <p:txBody>
          <a:bodyPr anchor="ctr">
            <a:normAutofit/>
          </a:bodyPr>
          <a:lstStyle/>
          <a:p>
            <a:r>
              <a:rPr lang="en-US" sz="4000" dirty="0">
                <a:latin typeface="Britannic Bold" panose="020B0903060703020204" pitchFamily="34" charset="0"/>
              </a:rPr>
              <a:t>Joseph </a:t>
            </a:r>
          </a:p>
        </p:txBody>
      </p:sp>
      <p:sp>
        <p:nvSpPr>
          <p:cNvPr id="3" name="Subtitle 2">
            <a:extLst>
              <a:ext uri="{FF2B5EF4-FFF2-40B4-BE49-F238E27FC236}">
                <a16:creationId xmlns:a16="http://schemas.microsoft.com/office/drawing/2014/main" id="{EB29E437-42D4-E1D5-346E-8C19388508F4}"/>
              </a:ext>
            </a:extLst>
          </p:cNvPr>
          <p:cNvSpPr>
            <a:spLocks noGrp="1"/>
          </p:cNvSpPr>
          <p:nvPr>
            <p:ph type="subTitle" idx="1"/>
          </p:nvPr>
        </p:nvSpPr>
        <p:spPr>
          <a:xfrm>
            <a:off x="447040" y="3429000"/>
            <a:ext cx="11155680" cy="2974814"/>
          </a:xfrm>
          <a:solidFill>
            <a:schemeClr val="bg1">
              <a:alpha val="65000"/>
            </a:schemeClr>
          </a:solidFill>
        </p:spPr>
        <p:txBody>
          <a:bodyPr anchor="t">
            <a:normAutofit/>
          </a:bodyPr>
          <a:lstStyle/>
          <a:p>
            <a:pPr marL="571500" indent="-571500" algn="l">
              <a:buClr>
                <a:srgbClr val="FF0000"/>
              </a:buClr>
              <a:buFont typeface="Georgia" panose="02040502050405020303" pitchFamily="18" charset="0"/>
              <a:buChar char="—"/>
            </a:pPr>
            <a:r>
              <a:rPr lang="en-US" sz="4000" dirty="0">
                <a:latin typeface="Georgia" panose="02040502050405020303" pitchFamily="18" charset="0"/>
              </a:rPr>
              <a:t>Both Young people living in a foreign land</a:t>
            </a:r>
          </a:p>
          <a:p>
            <a:pPr marL="571500" indent="-571500" algn="l">
              <a:buClr>
                <a:srgbClr val="FF0000"/>
              </a:buClr>
              <a:buFont typeface="Georgia" panose="02040502050405020303" pitchFamily="18" charset="0"/>
              <a:buChar char="—"/>
            </a:pPr>
            <a:r>
              <a:rPr lang="en-US" sz="4000" dirty="0">
                <a:latin typeface="Georgia" panose="02040502050405020303" pitchFamily="18" charset="0"/>
              </a:rPr>
              <a:t>Both kept their identities a secret</a:t>
            </a:r>
          </a:p>
          <a:p>
            <a:pPr marL="571500" indent="-571500" algn="l">
              <a:buClr>
                <a:srgbClr val="FF0000"/>
              </a:buClr>
              <a:buFont typeface="Georgia" panose="02040502050405020303" pitchFamily="18" charset="0"/>
              <a:buChar char="—"/>
            </a:pPr>
            <a:r>
              <a:rPr lang="en-US" sz="4000" dirty="0">
                <a:latin typeface="Georgia" panose="02040502050405020303" pitchFamily="18" charset="0"/>
              </a:rPr>
              <a:t>Both maintained their faith in God</a:t>
            </a:r>
          </a:p>
          <a:p>
            <a:pPr marL="571500" indent="-571500" algn="l">
              <a:buClr>
                <a:srgbClr val="FF0000"/>
              </a:buClr>
              <a:buFont typeface="Georgia" panose="02040502050405020303" pitchFamily="18" charset="0"/>
              <a:buChar char="—"/>
            </a:pPr>
            <a:r>
              <a:rPr lang="en-US" sz="4000" dirty="0">
                <a:latin typeface="Georgia" panose="02040502050405020303" pitchFamily="18" charset="0"/>
              </a:rPr>
              <a:t>God used them to save His people</a:t>
            </a:r>
          </a:p>
          <a:p>
            <a:pPr marL="571500" indent="-571500" algn="l">
              <a:buClr>
                <a:srgbClr val="FF0000"/>
              </a:buClr>
              <a:buFont typeface="Georgia" panose="02040502050405020303" pitchFamily="18" charset="0"/>
              <a:buChar char="—"/>
            </a:pPr>
            <a:endParaRPr lang="en-US" sz="4000" dirty="0">
              <a:latin typeface="Georgia" panose="02040502050405020303" pitchFamily="18" charset="0"/>
            </a:endParaRPr>
          </a:p>
        </p:txBody>
      </p:sp>
      <p:sp>
        <p:nvSpPr>
          <p:cNvPr id="7" name="Title 1">
            <a:extLst>
              <a:ext uri="{FF2B5EF4-FFF2-40B4-BE49-F238E27FC236}">
                <a16:creationId xmlns:a16="http://schemas.microsoft.com/office/drawing/2014/main" id="{CDA74915-7604-D7BD-20EC-96276616C53C}"/>
              </a:ext>
            </a:extLst>
          </p:cNvPr>
          <p:cNvSpPr txBox="1">
            <a:spLocks/>
          </p:cNvSpPr>
          <p:nvPr/>
        </p:nvSpPr>
        <p:spPr>
          <a:xfrm>
            <a:off x="6685280" y="629920"/>
            <a:ext cx="4917440" cy="673575"/>
          </a:xfrm>
          <a:prstGeom prst="rect">
            <a:avLst/>
          </a:prstGeom>
          <a:solidFill>
            <a:schemeClr val="bg1">
              <a:alpha val="72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dirty="0">
                <a:latin typeface="Britannic Bold" panose="020B0903060703020204" pitchFamily="34" charset="0"/>
              </a:rPr>
              <a:t>Esther</a:t>
            </a:r>
          </a:p>
        </p:txBody>
      </p:sp>
    </p:spTree>
    <p:extLst>
      <p:ext uri="{BB962C8B-B14F-4D97-AF65-F5344CB8AC3E}">
        <p14:creationId xmlns:p14="http://schemas.microsoft.com/office/powerpoint/2010/main" val="96443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wearing a crown&#10;&#10;Description automatically generated">
            <a:extLst>
              <a:ext uri="{FF2B5EF4-FFF2-40B4-BE49-F238E27FC236}">
                <a16:creationId xmlns:a16="http://schemas.microsoft.com/office/drawing/2014/main" id="{1524533C-EB1E-3D06-B2CC-18100247C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0"/>
            <a:ext cx="6096000" cy="6857999"/>
          </a:xfrm>
          <a:prstGeom prst="rect">
            <a:avLst/>
          </a:prstGeom>
        </p:spPr>
      </p:pic>
      <p:pic>
        <p:nvPicPr>
          <p:cNvPr id="9" name="Picture 8" descr="A person in a white shirt&#10;&#10;Description automatically generated">
            <a:extLst>
              <a:ext uri="{FF2B5EF4-FFF2-40B4-BE49-F238E27FC236}">
                <a16:creationId xmlns:a16="http://schemas.microsoft.com/office/drawing/2014/main" id="{A1099F64-98CC-C5DC-BBC9-E3964DE2776D}"/>
              </a:ext>
            </a:extLst>
          </p:cNvPr>
          <p:cNvPicPr>
            <a:picLocks noChangeAspect="1"/>
          </p:cNvPicPr>
          <p:nvPr/>
        </p:nvPicPr>
        <p:blipFill rotWithShape="1">
          <a:blip r:embed="rId3">
            <a:extLst>
              <a:ext uri="{28A0092B-C50C-407E-A947-70E740481C1C}">
                <a14:useLocalDpi xmlns:a14="http://schemas.microsoft.com/office/drawing/2010/main" val="0"/>
              </a:ext>
            </a:extLst>
          </a:blip>
          <a:srcRect l="34169" t="-1" r="34472" b="37583"/>
          <a:stretch/>
        </p:blipFill>
        <p:spPr>
          <a:xfrm>
            <a:off x="0" y="0"/>
            <a:ext cx="6096000" cy="6857998"/>
          </a:xfrm>
          <a:prstGeom prst="rect">
            <a:avLst/>
          </a:prstGeom>
        </p:spPr>
      </p:pic>
      <p:sp>
        <p:nvSpPr>
          <p:cNvPr id="6" name="Rectangle 5">
            <a:extLst>
              <a:ext uri="{FF2B5EF4-FFF2-40B4-BE49-F238E27FC236}">
                <a16:creationId xmlns:a16="http://schemas.microsoft.com/office/drawing/2014/main" id="{ADAA948B-997A-ACB6-1F20-9440930EA383}"/>
              </a:ext>
            </a:extLst>
          </p:cNvPr>
          <p:cNvSpPr/>
          <p:nvPr/>
        </p:nvSpPr>
        <p:spPr>
          <a:xfrm>
            <a:off x="0" y="2"/>
            <a:ext cx="12192000" cy="6857998"/>
          </a:xfrm>
          <a:prstGeom prst="rect">
            <a:avLst/>
          </a:prstGeom>
          <a:solidFill>
            <a:schemeClr val="bg1">
              <a:alpha val="3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4D6004-404A-0D5E-3E7A-22BAEA1CDAAA}"/>
              </a:ext>
            </a:extLst>
          </p:cNvPr>
          <p:cNvSpPr>
            <a:spLocks noGrp="1"/>
          </p:cNvSpPr>
          <p:nvPr>
            <p:ph type="ctrTitle"/>
          </p:nvPr>
        </p:nvSpPr>
        <p:spPr>
          <a:xfrm>
            <a:off x="447040" y="629920"/>
            <a:ext cx="4917440" cy="673575"/>
          </a:xfrm>
          <a:solidFill>
            <a:schemeClr val="bg1">
              <a:alpha val="75000"/>
            </a:schemeClr>
          </a:solidFill>
        </p:spPr>
        <p:txBody>
          <a:bodyPr anchor="ctr">
            <a:normAutofit/>
          </a:bodyPr>
          <a:lstStyle/>
          <a:p>
            <a:r>
              <a:rPr lang="en-US" sz="4000" dirty="0">
                <a:latin typeface="Britannic Bold" panose="020B0903060703020204" pitchFamily="34" charset="0"/>
              </a:rPr>
              <a:t>Joseph </a:t>
            </a:r>
          </a:p>
        </p:txBody>
      </p:sp>
      <p:sp>
        <p:nvSpPr>
          <p:cNvPr id="3" name="Subtitle 2">
            <a:extLst>
              <a:ext uri="{FF2B5EF4-FFF2-40B4-BE49-F238E27FC236}">
                <a16:creationId xmlns:a16="http://schemas.microsoft.com/office/drawing/2014/main" id="{EB29E437-42D4-E1D5-346E-8C19388508F4}"/>
              </a:ext>
            </a:extLst>
          </p:cNvPr>
          <p:cNvSpPr>
            <a:spLocks noGrp="1"/>
          </p:cNvSpPr>
          <p:nvPr>
            <p:ph type="subTitle" idx="1"/>
          </p:nvPr>
        </p:nvSpPr>
        <p:spPr>
          <a:xfrm>
            <a:off x="254000" y="3413759"/>
            <a:ext cx="5394960" cy="2974814"/>
          </a:xfrm>
          <a:solidFill>
            <a:schemeClr val="bg1">
              <a:alpha val="65000"/>
            </a:schemeClr>
          </a:solidFill>
        </p:spPr>
        <p:txBody>
          <a:bodyPr anchor="ctr">
            <a:normAutofit fontScale="77500" lnSpcReduction="20000"/>
          </a:bodyPr>
          <a:lstStyle/>
          <a:p>
            <a:pPr>
              <a:buClr>
                <a:srgbClr val="FF0000"/>
              </a:buClr>
            </a:pPr>
            <a:r>
              <a:rPr lang="en-US" sz="4400" dirty="0">
                <a:latin typeface="Georgia" panose="02040502050405020303" pitchFamily="18" charset="0"/>
              </a:rPr>
              <a:t>Genesis 50:20</a:t>
            </a:r>
          </a:p>
          <a:p>
            <a:pPr algn="l">
              <a:buClr>
                <a:srgbClr val="FF0000"/>
              </a:buClr>
            </a:pPr>
            <a:r>
              <a:rPr lang="en-US" sz="4000" dirty="0"/>
              <a:t>Do not be afraid, for am I in </a:t>
            </a:r>
            <a:r>
              <a:rPr lang="en-US" sz="4000" dirty="0" err="1"/>
              <a:t>theplace</a:t>
            </a:r>
            <a:r>
              <a:rPr lang="en-US" sz="4000" dirty="0"/>
              <a:t> of God? But as for you, you meant evil against me; </a:t>
            </a:r>
            <a:r>
              <a:rPr lang="en-US" sz="4000" i="1" dirty="0"/>
              <a:t>but</a:t>
            </a:r>
            <a:r>
              <a:rPr lang="en-US" sz="4000" dirty="0"/>
              <a:t> God meant it for good, in order to bring it about as </a:t>
            </a:r>
            <a:r>
              <a:rPr lang="en-US" sz="4000" i="1" dirty="0"/>
              <a:t>it is</a:t>
            </a:r>
            <a:r>
              <a:rPr lang="en-US" sz="4000" dirty="0"/>
              <a:t> this day, to save many people alive. </a:t>
            </a:r>
            <a:endParaRPr lang="en-US" sz="4000" dirty="0">
              <a:latin typeface="Georgia" panose="02040502050405020303" pitchFamily="18" charset="0"/>
            </a:endParaRPr>
          </a:p>
        </p:txBody>
      </p:sp>
      <p:sp>
        <p:nvSpPr>
          <p:cNvPr id="7" name="Title 1">
            <a:extLst>
              <a:ext uri="{FF2B5EF4-FFF2-40B4-BE49-F238E27FC236}">
                <a16:creationId xmlns:a16="http://schemas.microsoft.com/office/drawing/2014/main" id="{CDA74915-7604-D7BD-20EC-96276616C53C}"/>
              </a:ext>
            </a:extLst>
          </p:cNvPr>
          <p:cNvSpPr txBox="1">
            <a:spLocks/>
          </p:cNvSpPr>
          <p:nvPr/>
        </p:nvSpPr>
        <p:spPr>
          <a:xfrm>
            <a:off x="6685280" y="629920"/>
            <a:ext cx="4917440" cy="673575"/>
          </a:xfrm>
          <a:prstGeom prst="rect">
            <a:avLst/>
          </a:prstGeom>
          <a:solidFill>
            <a:schemeClr val="bg1">
              <a:alpha val="72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dirty="0">
                <a:latin typeface="Britannic Bold" panose="020B0903060703020204" pitchFamily="34" charset="0"/>
              </a:rPr>
              <a:t>Esther</a:t>
            </a:r>
          </a:p>
        </p:txBody>
      </p:sp>
      <p:sp>
        <p:nvSpPr>
          <p:cNvPr id="4" name="Subtitle 2">
            <a:extLst>
              <a:ext uri="{FF2B5EF4-FFF2-40B4-BE49-F238E27FC236}">
                <a16:creationId xmlns:a16="http://schemas.microsoft.com/office/drawing/2014/main" id="{DF7A3B7B-4155-E3D5-23A1-8D481CE2A80B}"/>
              </a:ext>
            </a:extLst>
          </p:cNvPr>
          <p:cNvSpPr txBox="1">
            <a:spLocks/>
          </p:cNvSpPr>
          <p:nvPr/>
        </p:nvSpPr>
        <p:spPr>
          <a:xfrm>
            <a:off x="6543040" y="3428999"/>
            <a:ext cx="5394960" cy="2974814"/>
          </a:xfrm>
          <a:prstGeom prst="rect">
            <a:avLst/>
          </a:prstGeom>
          <a:solidFill>
            <a:schemeClr val="bg1">
              <a:alpha val="65000"/>
            </a:schemeClr>
          </a:solidFill>
        </p:spPr>
        <p:txBody>
          <a:bodyPr vert="horz" lIns="91440" tIns="45720" rIns="91440" bIns="45720" rtlCol="0" anchor="ctr">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buClr>
                <a:srgbClr val="FF0000"/>
              </a:buClr>
            </a:pPr>
            <a:r>
              <a:rPr lang="en-US" sz="4900" dirty="0">
                <a:latin typeface="Georgia" panose="02040502050405020303" pitchFamily="18" charset="0"/>
              </a:rPr>
              <a:t>Esther 4:14</a:t>
            </a:r>
          </a:p>
          <a:p>
            <a:pPr algn="l">
              <a:buClr>
                <a:srgbClr val="FF0000"/>
              </a:buClr>
            </a:pPr>
            <a:r>
              <a:rPr lang="en-US" sz="4000" dirty="0"/>
              <a:t>For if you remain completely silent at this time, relief and deliverance will arise for the Jews from another place, but you and your father’s house will perish. Yet who knows whether you have come to the kingdom for </a:t>
            </a:r>
            <a:r>
              <a:rPr lang="en-US" sz="4000" i="1" dirty="0"/>
              <a:t>such</a:t>
            </a:r>
            <a:r>
              <a:rPr lang="en-US" sz="4000" dirty="0"/>
              <a:t> a time as this?”</a:t>
            </a:r>
            <a:endParaRPr lang="en-US" sz="4000" dirty="0">
              <a:latin typeface="Georgia" panose="02040502050405020303" pitchFamily="18" charset="0"/>
            </a:endParaRPr>
          </a:p>
        </p:txBody>
      </p:sp>
    </p:spTree>
    <p:extLst>
      <p:ext uri="{BB962C8B-B14F-4D97-AF65-F5344CB8AC3E}">
        <p14:creationId xmlns:p14="http://schemas.microsoft.com/office/powerpoint/2010/main" val="319885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wearing a crown&#10;&#10;Description automatically generated">
            <a:extLst>
              <a:ext uri="{FF2B5EF4-FFF2-40B4-BE49-F238E27FC236}">
                <a16:creationId xmlns:a16="http://schemas.microsoft.com/office/drawing/2014/main" id="{1524533C-EB1E-3D06-B2CC-18100247C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0"/>
            <a:ext cx="6096000" cy="6857999"/>
          </a:xfrm>
          <a:prstGeom prst="rect">
            <a:avLst/>
          </a:prstGeom>
        </p:spPr>
      </p:pic>
      <p:pic>
        <p:nvPicPr>
          <p:cNvPr id="9" name="Picture 8" descr="A person in a white shirt&#10;&#10;Description automatically generated">
            <a:extLst>
              <a:ext uri="{FF2B5EF4-FFF2-40B4-BE49-F238E27FC236}">
                <a16:creationId xmlns:a16="http://schemas.microsoft.com/office/drawing/2014/main" id="{A1099F64-98CC-C5DC-BBC9-E3964DE2776D}"/>
              </a:ext>
            </a:extLst>
          </p:cNvPr>
          <p:cNvPicPr>
            <a:picLocks noChangeAspect="1"/>
          </p:cNvPicPr>
          <p:nvPr/>
        </p:nvPicPr>
        <p:blipFill rotWithShape="1">
          <a:blip r:embed="rId3">
            <a:extLst>
              <a:ext uri="{28A0092B-C50C-407E-A947-70E740481C1C}">
                <a14:useLocalDpi xmlns:a14="http://schemas.microsoft.com/office/drawing/2010/main" val="0"/>
              </a:ext>
            </a:extLst>
          </a:blip>
          <a:srcRect l="34169" t="-1" r="34472" b="37583"/>
          <a:stretch/>
        </p:blipFill>
        <p:spPr>
          <a:xfrm>
            <a:off x="0" y="0"/>
            <a:ext cx="6096000" cy="6857998"/>
          </a:xfrm>
          <a:prstGeom prst="rect">
            <a:avLst/>
          </a:prstGeom>
        </p:spPr>
      </p:pic>
      <p:pic>
        <p:nvPicPr>
          <p:cNvPr id="4" name="Picture 3" descr="A person in white shirt talking to another person&#10;&#10;Description automatically generated">
            <a:extLst>
              <a:ext uri="{FF2B5EF4-FFF2-40B4-BE49-F238E27FC236}">
                <a16:creationId xmlns:a16="http://schemas.microsoft.com/office/drawing/2014/main" id="{887E7FE4-8CD0-AD45-4DED-E73C1723F35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
            <a:ext cx="12249921" cy="6858000"/>
          </a:xfrm>
          <a:prstGeom prst="rect">
            <a:avLst/>
          </a:prstGeom>
        </p:spPr>
      </p:pic>
      <p:sp>
        <p:nvSpPr>
          <p:cNvPr id="2" name="Title 1">
            <a:extLst>
              <a:ext uri="{FF2B5EF4-FFF2-40B4-BE49-F238E27FC236}">
                <a16:creationId xmlns:a16="http://schemas.microsoft.com/office/drawing/2014/main" id="{834D6004-404A-0D5E-3E7A-22BAEA1CDAAA}"/>
              </a:ext>
            </a:extLst>
          </p:cNvPr>
          <p:cNvSpPr>
            <a:spLocks noGrp="1"/>
          </p:cNvSpPr>
          <p:nvPr>
            <p:ph type="ctrTitle"/>
          </p:nvPr>
        </p:nvSpPr>
        <p:spPr>
          <a:xfrm>
            <a:off x="416560" y="374172"/>
            <a:ext cx="7701280" cy="1112203"/>
          </a:xfrm>
          <a:noFill/>
        </p:spPr>
        <p:txBody>
          <a:bodyPr anchor="ctr">
            <a:normAutofit/>
          </a:bodyPr>
          <a:lstStyle/>
          <a:p>
            <a:pPr algn="l"/>
            <a:r>
              <a:rPr lang="en-US" sz="4400" dirty="0">
                <a:latin typeface="Britannic Bold" panose="020B0903060703020204" pitchFamily="34" charset="0"/>
              </a:rPr>
              <a:t>Joseph trusted God in Egypt </a:t>
            </a:r>
          </a:p>
        </p:txBody>
      </p:sp>
      <p:sp>
        <p:nvSpPr>
          <p:cNvPr id="3" name="Subtitle 2">
            <a:extLst>
              <a:ext uri="{FF2B5EF4-FFF2-40B4-BE49-F238E27FC236}">
                <a16:creationId xmlns:a16="http://schemas.microsoft.com/office/drawing/2014/main" id="{EB29E437-42D4-E1D5-346E-8C19388508F4}"/>
              </a:ext>
            </a:extLst>
          </p:cNvPr>
          <p:cNvSpPr>
            <a:spLocks noGrp="1"/>
          </p:cNvSpPr>
          <p:nvPr>
            <p:ph type="subTitle" idx="1"/>
          </p:nvPr>
        </p:nvSpPr>
        <p:spPr>
          <a:xfrm>
            <a:off x="416560" y="1656080"/>
            <a:ext cx="11104880" cy="4683760"/>
          </a:xfrm>
          <a:noFill/>
        </p:spPr>
        <p:txBody>
          <a:bodyPr>
            <a:normAutofit/>
          </a:bodyPr>
          <a:lstStyle/>
          <a:p>
            <a:pPr algn="l"/>
            <a:r>
              <a:rPr lang="en-US" sz="3800" dirty="0">
                <a:latin typeface="Georgia" panose="02040502050405020303" pitchFamily="18" charset="0"/>
              </a:rPr>
              <a:t>Refused to sin with Potiphar’s wife</a:t>
            </a:r>
          </a:p>
          <a:p>
            <a:pPr marL="571500" indent="-571500" algn="l">
              <a:buClr>
                <a:srgbClr val="FF0000"/>
              </a:buClr>
              <a:buFont typeface="Georgia" panose="02040502050405020303" pitchFamily="18" charset="0"/>
              <a:buChar char="—"/>
            </a:pPr>
            <a:r>
              <a:rPr lang="en-US" sz="3800" dirty="0">
                <a:latin typeface="Georgia" panose="02040502050405020303" pitchFamily="18" charset="0"/>
              </a:rPr>
              <a:t>Gen 39:9-12 </a:t>
            </a:r>
            <a:r>
              <a:rPr lang="en-US" sz="3200" dirty="0"/>
              <a:t>How then can I do this great wickedness, and sin against God?”</a:t>
            </a:r>
            <a:r>
              <a:rPr lang="en-US" sz="3200" baseline="30000" dirty="0"/>
              <a:t>10 </a:t>
            </a:r>
            <a:r>
              <a:rPr lang="en-US" sz="3200" dirty="0"/>
              <a:t>So it was, as she spoke to Joseph day by day, that he did not heed her, to lie with her </a:t>
            </a:r>
            <a:r>
              <a:rPr lang="en-US" sz="3200" i="1" dirty="0"/>
              <a:t>or</a:t>
            </a:r>
            <a:r>
              <a:rPr lang="en-US" sz="3200" dirty="0"/>
              <a:t> to be with her.</a:t>
            </a:r>
          </a:p>
          <a:p>
            <a:pPr algn="l">
              <a:buClr>
                <a:srgbClr val="FF0000"/>
              </a:buClr>
            </a:pPr>
            <a:r>
              <a:rPr lang="en-US" sz="3800" dirty="0">
                <a:latin typeface="Georgia" panose="02040502050405020303" pitchFamily="18" charset="0"/>
              </a:rPr>
              <a:t>Faithfully served God while in jail</a:t>
            </a:r>
          </a:p>
          <a:p>
            <a:pPr marL="571500" indent="-571500" algn="l">
              <a:buClr>
                <a:srgbClr val="FF0000"/>
              </a:buClr>
              <a:buFont typeface="Georgia" panose="02040502050405020303" pitchFamily="18" charset="0"/>
              <a:buChar char="—"/>
            </a:pPr>
            <a:r>
              <a:rPr lang="en-US" sz="3800" dirty="0">
                <a:latin typeface="Georgia" panose="02040502050405020303" pitchFamily="18" charset="0"/>
              </a:rPr>
              <a:t>Gen 39:21-23 </a:t>
            </a:r>
            <a:r>
              <a:rPr lang="en-US" sz="3200" dirty="0"/>
              <a:t>But the </a:t>
            </a:r>
            <a:r>
              <a:rPr lang="en-US" sz="3200" cap="small" dirty="0">
                <a:effectLst/>
              </a:rPr>
              <a:t>Lord</a:t>
            </a:r>
            <a:r>
              <a:rPr lang="en-US" sz="3200" dirty="0"/>
              <a:t> was with Joseph and showed him mercy, and He gave him favor in the sight of the keeper of the prison… and whatever he did, the </a:t>
            </a:r>
            <a:r>
              <a:rPr lang="en-US" sz="3200" cap="small" dirty="0">
                <a:effectLst/>
              </a:rPr>
              <a:t>Lord</a:t>
            </a:r>
            <a:r>
              <a:rPr lang="en-US" sz="3200" dirty="0"/>
              <a:t> made </a:t>
            </a:r>
            <a:r>
              <a:rPr lang="en-US" sz="3200" i="1" dirty="0"/>
              <a:t>it</a:t>
            </a:r>
            <a:r>
              <a:rPr lang="en-US" sz="3200" dirty="0"/>
              <a:t> prosper.</a:t>
            </a:r>
            <a:endParaRPr lang="en-US" sz="3800" dirty="0">
              <a:latin typeface="Georgia" panose="02040502050405020303" pitchFamily="18" charset="0"/>
            </a:endParaRPr>
          </a:p>
        </p:txBody>
      </p:sp>
    </p:spTree>
    <p:extLst>
      <p:ext uri="{BB962C8B-B14F-4D97-AF65-F5344CB8AC3E}">
        <p14:creationId xmlns:p14="http://schemas.microsoft.com/office/powerpoint/2010/main" val="16615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wearing a crown&#10;&#10;Description automatically generated">
            <a:extLst>
              <a:ext uri="{FF2B5EF4-FFF2-40B4-BE49-F238E27FC236}">
                <a16:creationId xmlns:a16="http://schemas.microsoft.com/office/drawing/2014/main" id="{1524533C-EB1E-3D06-B2CC-18100247C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0"/>
            <a:ext cx="6096000" cy="6857999"/>
          </a:xfrm>
          <a:prstGeom prst="rect">
            <a:avLst/>
          </a:prstGeom>
        </p:spPr>
      </p:pic>
      <p:pic>
        <p:nvPicPr>
          <p:cNvPr id="9" name="Picture 8" descr="A person in a white shirt&#10;&#10;Description automatically generated">
            <a:extLst>
              <a:ext uri="{FF2B5EF4-FFF2-40B4-BE49-F238E27FC236}">
                <a16:creationId xmlns:a16="http://schemas.microsoft.com/office/drawing/2014/main" id="{A1099F64-98CC-C5DC-BBC9-E3964DE2776D}"/>
              </a:ext>
            </a:extLst>
          </p:cNvPr>
          <p:cNvPicPr>
            <a:picLocks noChangeAspect="1"/>
          </p:cNvPicPr>
          <p:nvPr/>
        </p:nvPicPr>
        <p:blipFill rotWithShape="1">
          <a:blip r:embed="rId3">
            <a:extLst>
              <a:ext uri="{28A0092B-C50C-407E-A947-70E740481C1C}">
                <a14:useLocalDpi xmlns:a14="http://schemas.microsoft.com/office/drawing/2010/main" val="0"/>
              </a:ext>
            </a:extLst>
          </a:blip>
          <a:srcRect l="34169" t="-1" r="34472" b="37583"/>
          <a:stretch/>
        </p:blipFill>
        <p:spPr>
          <a:xfrm>
            <a:off x="0" y="0"/>
            <a:ext cx="6096000" cy="6857998"/>
          </a:xfrm>
          <a:prstGeom prst="rect">
            <a:avLst/>
          </a:prstGeom>
        </p:spPr>
      </p:pic>
      <p:pic>
        <p:nvPicPr>
          <p:cNvPr id="4" name="Picture 3" descr="A person in white shirt talking to another person&#10;&#10;Description automatically generated">
            <a:extLst>
              <a:ext uri="{FF2B5EF4-FFF2-40B4-BE49-F238E27FC236}">
                <a16:creationId xmlns:a16="http://schemas.microsoft.com/office/drawing/2014/main" id="{887E7FE4-8CD0-AD45-4DED-E73C1723F35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
            <a:ext cx="12249921" cy="6858000"/>
          </a:xfrm>
          <a:prstGeom prst="rect">
            <a:avLst/>
          </a:prstGeom>
        </p:spPr>
      </p:pic>
      <p:sp>
        <p:nvSpPr>
          <p:cNvPr id="2" name="Title 1">
            <a:extLst>
              <a:ext uri="{FF2B5EF4-FFF2-40B4-BE49-F238E27FC236}">
                <a16:creationId xmlns:a16="http://schemas.microsoft.com/office/drawing/2014/main" id="{834D6004-404A-0D5E-3E7A-22BAEA1CDAAA}"/>
              </a:ext>
            </a:extLst>
          </p:cNvPr>
          <p:cNvSpPr>
            <a:spLocks noGrp="1"/>
          </p:cNvSpPr>
          <p:nvPr>
            <p:ph type="ctrTitle"/>
          </p:nvPr>
        </p:nvSpPr>
        <p:spPr>
          <a:xfrm>
            <a:off x="416560" y="374172"/>
            <a:ext cx="6573520" cy="1112203"/>
          </a:xfrm>
          <a:noFill/>
        </p:spPr>
        <p:txBody>
          <a:bodyPr anchor="ctr">
            <a:normAutofit/>
          </a:bodyPr>
          <a:lstStyle/>
          <a:p>
            <a:pPr algn="l"/>
            <a:r>
              <a:rPr lang="en-US" sz="4400" dirty="0">
                <a:latin typeface="Britannic Bold" panose="020B0903060703020204" pitchFamily="34" charset="0"/>
              </a:rPr>
              <a:t>How Joseph trusted God</a:t>
            </a:r>
          </a:p>
        </p:txBody>
      </p:sp>
      <p:sp>
        <p:nvSpPr>
          <p:cNvPr id="3" name="Subtitle 2">
            <a:extLst>
              <a:ext uri="{FF2B5EF4-FFF2-40B4-BE49-F238E27FC236}">
                <a16:creationId xmlns:a16="http://schemas.microsoft.com/office/drawing/2014/main" id="{EB29E437-42D4-E1D5-346E-8C19388508F4}"/>
              </a:ext>
            </a:extLst>
          </p:cNvPr>
          <p:cNvSpPr>
            <a:spLocks noGrp="1"/>
          </p:cNvSpPr>
          <p:nvPr>
            <p:ph type="subTitle" idx="1"/>
          </p:nvPr>
        </p:nvSpPr>
        <p:spPr>
          <a:xfrm>
            <a:off x="416560" y="1656080"/>
            <a:ext cx="11104880" cy="4683760"/>
          </a:xfrm>
          <a:noFill/>
        </p:spPr>
        <p:txBody>
          <a:bodyPr>
            <a:normAutofit/>
          </a:bodyPr>
          <a:lstStyle/>
          <a:p>
            <a:pPr algn="l"/>
            <a:r>
              <a:rPr lang="en-US" sz="3800" dirty="0">
                <a:latin typeface="Georgia" panose="02040502050405020303" pitchFamily="18" charset="0"/>
              </a:rPr>
              <a:t>He gave God credit for interpreting dreams</a:t>
            </a:r>
          </a:p>
          <a:p>
            <a:pPr marL="571500" indent="-571500" algn="l">
              <a:buClr>
                <a:srgbClr val="FF0000"/>
              </a:buClr>
              <a:buFont typeface="Georgia" panose="02040502050405020303" pitchFamily="18" charset="0"/>
              <a:buChar char="—"/>
            </a:pPr>
            <a:r>
              <a:rPr lang="en-US" sz="3800" dirty="0">
                <a:latin typeface="Georgia" panose="02040502050405020303" pitchFamily="18" charset="0"/>
              </a:rPr>
              <a:t>Gen 41:16</a:t>
            </a:r>
            <a:r>
              <a:rPr lang="en-US" sz="3200" baseline="30000" dirty="0"/>
              <a:t> </a:t>
            </a:r>
            <a:r>
              <a:rPr lang="en-US" sz="3200" dirty="0"/>
              <a:t>So Joseph answered Pharaoh, saying, “</a:t>
            </a:r>
            <a:r>
              <a:rPr lang="en-US" sz="3200" i="1" dirty="0"/>
              <a:t>It is</a:t>
            </a:r>
            <a:r>
              <a:rPr lang="en-US" sz="3200" dirty="0"/>
              <a:t> not in me; God will give Pharaoh an answer of peace.”</a:t>
            </a:r>
          </a:p>
          <a:p>
            <a:pPr algn="l">
              <a:buClr>
                <a:srgbClr val="FF0000"/>
              </a:buClr>
            </a:pPr>
            <a:r>
              <a:rPr lang="en-US" sz="3800" dirty="0">
                <a:latin typeface="Georgia" panose="02040502050405020303" pitchFamily="18" charset="0"/>
              </a:rPr>
              <a:t>He followed God’s plan in preparing for famine</a:t>
            </a:r>
          </a:p>
          <a:p>
            <a:pPr marL="571500" indent="-571500" algn="l">
              <a:buClr>
                <a:srgbClr val="FF0000"/>
              </a:buClr>
              <a:buFont typeface="Georgia" panose="02040502050405020303" pitchFamily="18" charset="0"/>
              <a:buChar char="—"/>
            </a:pPr>
            <a:r>
              <a:rPr lang="en-US" sz="3800" dirty="0">
                <a:latin typeface="Georgia" panose="02040502050405020303" pitchFamily="18" charset="0"/>
              </a:rPr>
              <a:t>Gen 41:48 </a:t>
            </a:r>
            <a:r>
              <a:rPr lang="en-US" sz="3200" dirty="0"/>
              <a:t>So he gathered up all the food of the seven years which were in the land of Egypt, and laid up the food in the cities; he laid up in every city the food of the fields which surrounded them. </a:t>
            </a:r>
            <a:endParaRPr lang="en-US" sz="3800" dirty="0">
              <a:latin typeface="Georgia" panose="02040502050405020303" pitchFamily="18" charset="0"/>
            </a:endParaRPr>
          </a:p>
        </p:txBody>
      </p:sp>
    </p:spTree>
    <p:extLst>
      <p:ext uri="{BB962C8B-B14F-4D97-AF65-F5344CB8AC3E}">
        <p14:creationId xmlns:p14="http://schemas.microsoft.com/office/powerpoint/2010/main" val="3688086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wearing a crown&#10;&#10;Description automatically generated">
            <a:extLst>
              <a:ext uri="{FF2B5EF4-FFF2-40B4-BE49-F238E27FC236}">
                <a16:creationId xmlns:a16="http://schemas.microsoft.com/office/drawing/2014/main" id="{1524533C-EB1E-3D06-B2CC-18100247C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0"/>
            <a:ext cx="6096000" cy="6857999"/>
          </a:xfrm>
          <a:prstGeom prst="rect">
            <a:avLst/>
          </a:prstGeom>
        </p:spPr>
      </p:pic>
      <p:pic>
        <p:nvPicPr>
          <p:cNvPr id="9" name="Picture 8" descr="A person in a white shirt&#10;&#10;Description automatically generated">
            <a:extLst>
              <a:ext uri="{FF2B5EF4-FFF2-40B4-BE49-F238E27FC236}">
                <a16:creationId xmlns:a16="http://schemas.microsoft.com/office/drawing/2014/main" id="{A1099F64-98CC-C5DC-BBC9-E3964DE2776D}"/>
              </a:ext>
            </a:extLst>
          </p:cNvPr>
          <p:cNvPicPr>
            <a:picLocks noChangeAspect="1"/>
          </p:cNvPicPr>
          <p:nvPr/>
        </p:nvPicPr>
        <p:blipFill rotWithShape="1">
          <a:blip r:embed="rId3">
            <a:extLst>
              <a:ext uri="{28A0092B-C50C-407E-A947-70E740481C1C}">
                <a14:useLocalDpi xmlns:a14="http://schemas.microsoft.com/office/drawing/2010/main" val="0"/>
              </a:ext>
            </a:extLst>
          </a:blip>
          <a:srcRect l="34169" t="-1" r="34472" b="37583"/>
          <a:stretch/>
        </p:blipFill>
        <p:spPr>
          <a:xfrm>
            <a:off x="0" y="0"/>
            <a:ext cx="6096000" cy="6857998"/>
          </a:xfrm>
          <a:prstGeom prst="rect">
            <a:avLst/>
          </a:prstGeom>
        </p:spPr>
      </p:pic>
      <p:pic>
        <p:nvPicPr>
          <p:cNvPr id="4" name="Picture 3" descr="A person in white shirt talking to another person&#10;&#10;Description automatically generated">
            <a:extLst>
              <a:ext uri="{FF2B5EF4-FFF2-40B4-BE49-F238E27FC236}">
                <a16:creationId xmlns:a16="http://schemas.microsoft.com/office/drawing/2014/main" id="{887E7FE4-8CD0-AD45-4DED-E73C1723F35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
            <a:ext cx="12249921" cy="6858000"/>
          </a:xfrm>
          <a:prstGeom prst="rect">
            <a:avLst/>
          </a:prstGeom>
        </p:spPr>
      </p:pic>
      <p:pic>
        <p:nvPicPr>
          <p:cNvPr id="7" name="Picture 6" descr="A close-up of a person's face&#10;&#10;Description automatically generated">
            <a:extLst>
              <a:ext uri="{FF2B5EF4-FFF2-40B4-BE49-F238E27FC236}">
                <a16:creationId xmlns:a16="http://schemas.microsoft.com/office/drawing/2014/main" id="{04FF5D62-95D6-B7F7-C74E-33E2057F9DF7}"/>
              </a:ext>
            </a:extLst>
          </p:cNvPr>
          <p:cNvPicPr>
            <a:picLocks noChangeAspect="1"/>
          </p:cNvPicPr>
          <p:nvPr/>
        </p:nvPicPr>
        <p:blipFill rotWithShape="1">
          <a:blip r:embed="rId5">
            <a:extLst>
              <a:ext uri="{28A0092B-C50C-407E-A947-70E740481C1C}">
                <a14:useLocalDpi xmlns:a14="http://schemas.microsoft.com/office/drawing/2010/main" val="0"/>
              </a:ext>
            </a:extLst>
          </a:blip>
          <a:srcRect b="1185"/>
          <a:stretch/>
        </p:blipFill>
        <p:spPr>
          <a:xfrm>
            <a:off x="25400" y="0"/>
            <a:ext cx="12166600" cy="6858000"/>
          </a:xfrm>
          <a:prstGeom prst="rect">
            <a:avLst/>
          </a:prstGeom>
        </p:spPr>
      </p:pic>
      <p:sp>
        <p:nvSpPr>
          <p:cNvPr id="2" name="Title 1">
            <a:extLst>
              <a:ext uri="{FF2B5EF4-FFF2-40B4-BE49-F238E27FC236}">
                <a16:creationId xmlns:a16="http://schemas.microsoft.com/office/drawing/2014/main" id="{834D6004-404A-0D5E-3E7A-22BAEA1CDAAA}"/>
              </a:ext>
            </a:extLst>
          </p:cNvPr>
          <p:cNvSpPr>
            <a:spLocks noGrp="1"/>
          </p:cNvSpPr>
          <p:nvPr>
            <p:ph type="ctrTitle"/>
          </p:nvPr>
        </p:nvSpPr>
        <p:spPr>
          <a:xfrm>
            <a:off x="416560" y="374172"/>
            <a:ext cx="8432800" cy="1112203"/>
          </a:xfrm>
          <a:noFill/>
        </p:spPr>
        <p:txBody>
          <a:bodyPr anchor="ctr">
            <a:normAutofit fontScale="90000"/>
          </a:bodyPr>
          <a:lstStyle/>
          <a:p>
            <a:pPr algn="l"/>
            <a:r>
              <a:rPr lang="en-US" sz="4200" dirty="0">
                <a:latin typeface="Britannic Bold" panose="020B0903060703020204" pitchFamily="34" charset="0"/>
              </a:rPr>
              <a:t>Esther trusted God to save her people</a:t>
            </a:r>
          </a:p>
        </p:txBody>
      </p:sp>
      <p:sp>
        <p:nvSpPr>
          <p:cNvPr id="3" name="Subtitle 2">
            <a:extLst>
              <a:ext uri="{FF2B5EF4-FFF2-40B4-BE49-F238E27FC236}">
                <a16:creationId xmlns:a16="http://schemas.microsoft.com/office/drawing/2014/main" id="{EB29E437-42D4-E1D5-346E-8C19388508F4}"/>
              </a:ext>
            </a:extLst>
          </p:cNvPr>
          <p:cNvSpPr>
            <a:spLocks noGrp="1"/>
          </p:cNvSpPr>
          <p:nvPr>
            <p:ph type="subTitle" idx="1"/>
          </p:nvPr>
        </p:nvSpPr>
        <p:spPr>
          <a:xfrm>
            <a:off x="416560" y="1584960"/>
            <a:ext cx="11470640" cy="4724400"/>
          </a:xfrm>
          <a:noFill/>
        </p:spPr>
        <p:txBody>
          <a:bodyPr>
            <a:normAutofit fontScale="92500" lnSpcReduction="10000"/>
          </a:bodyPr>
          <a:lstStyle/>
          <a:p>
            <a:pPr algn="l"/>
            <a:r>
              <a:rPr lang="en-US" sz="3800" dirty="0">
                <a:latin typeface="Georgia" panose="02040502050405020303" pitchFamily="18" charset="0"/>
              </a:rPr>
              <a:t>She recognized the opportunity to help her people</a:t>
            </a:r>
          </a:p>
          <a:p>
            <a:pPr marL="571500" indent="-571500" algn="l">
              <a:buClr>
                <a:srgbClr val="FF0000"/>
              </a:buClr>
              <a:buFont typeface="Georgia" panose="02040502050405020303" pitchFamily="18" charset="0"/>
              <a:buChar char="—"/>
            </a:pPr>
            <a:r>
              <a:rPr lang="en-US" sz="3800" dirty="0">
                <a:latin typeface="Georgia" panose="02040502050405020303" pitchFamily="18" charset="0"/>
              </a:rPr>
              <a:t>Esther 4:14 </a:t>
            </a:r>
            <a:r>
              <a:rPr lang="en-US" sz="3200" dirty="0"/>
              <a:t>if you remain completely silent at this time, relief and deliverance will arise for the Jews from another place, but you and your father’s house will perish. Yet who knows whether you have come to the kingdom for </a:t>
            </a:r>
            <a:r>
              <a:rPr lang="en-US" sz="3200" i="1" dirty="0"/>
              <a:t>such</a:t>
            </a:r>
            <a:r>
              <a:rPr lang="en-US" sz="3200" dirty="0"/>
              <a:t> a time as this?”</a:t>
            </a:r>
          </a:p>
          <a:p>
            <a:pPr algn="l">
              <a:buClr>
                <a:srgbClr val="FF0000"/>
              </a:buClr>
            </a:pPr>
            <a:r>
              <a:rPr lang="en-US" sz="3800" dirty="0">
                <a:latin typeface="Georgia" panose="02040502050405020303" pitchFamily="18" charset="0"/>
              </a:rPr>
              <a:t>She fasted and trusted God to risk her life</a:t>
            </a:r>
          </a:p>
          <a:p>
            <a:pPr marL="571500" indent="-571500" algn="l">
              <a:buClr>
                <a:srgbClr val="FF0000"/>
              </a:buClr>
              <a:buFont typeface="Georgia" panose="02040502050405020303" pitchFamily="18" charset="0"/>
              <a:buChar char="—"/>
            </a:pPr>
            <a:r>
              <a:rPr lang="en-US" sz="3800" dirty="0">
                <a:latin typeface="Georgia" panose="02040502050405020303" pitchFamily="18" charset="0"/>
              </a:rPr>
              <a:t>4:16 </a:t>
            </a:r>
            <a:r>
              <a:rPr lang="en-US" sz="3200" dirty="0"/>
              <a:t>Go, gather all the Jews who are present in Shushan, and fast for me; neither eat nor drink for three days, night or day. My maids and I will fast likewise. And so I will go to the king, which </a:t>
            </a:r>
            <a:r>
              <a:rPr lang="en-US" sz="3200" i="1" dirty="0"/>
              <a:t>is</a:t>
            </a:r>
            <a:r>
              <a:rPr lang="en-US" sz="3200" dirty="0"/>
              <a:t> against the law; and if I perish, I perish!”</a:t>
            </a:r>
            <a:endParaRPr lang="en-US" sz="3800" dirty="0">
              <a:latin typeface="Georgia" panose="02040502050405020303" pitchFamily="18" charset="0"/>
            </a:endParaRPr>
          </a:p>
        </p:txBody>
      </p:sp>
    </p:spTree>
    <p:extLst>
      <p:ext uri="{BB962C8B-B14F-4D97-AF65-F5344CB8AC3E}">
        <p14:creationId xmlns:p14="http://schemas.microsoft.com/office/powerpoint/2010/main" val="3506838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wearing a crown&#10;&#10;Description automatically generated">
            <a:extLst>
              <a:ext uri="{FF2B5EF4-FFF2-40B4-BE49-F238E27FC236}">
                <a16:creationId xmlns:a16="http://schemas.microsoft.com/office/drawing/2014/main" id="{1524533C-EB1E-3D06-B2CC-18100247C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0"/>
            <a:ext cx="6096000" cy="6857999"/>
          </a:xfrm>
          <a:prstGeom prst="rect">
            <a:avLst/>
          </a:prstGeom>
        </p:spPr>
      </p:pic>
      <p:pic>
        <p:nvPicPr>
          <p:cNvPr id="9" name="Picture 8" descr="A person in a white shirt&#10;&#10;Description automatically generated">
            <a:extLst>
              <a:ext uri="{FF2B5EF4-FFF2-40B4-BE49-F238E27FC236}">
                <a16:creationId xmlns:a16="http://schemas.microsoft.com/office/drawing/2014/main" id="{A1099F64-98CC-C5DC-BBC9-E3964DE2776D}"/>
              </a:ext>
            </a:extLst>
          </p:cNvPr>
          <p:cNvPicPr>
            <a:picLocks noChangeAspect="1"/>
          </p:cNvPicPr>
          <p:nvPr/>
        </p:nvPicPr>
        <p:blipFill rotWithShape="1">
          <a:blip r:embed="rId3">
            <a:extLst>
              <a:ext uri="{28A0092B-C50C-407E-A947-70E740481C1C}">
                <a14:useLocalDpi xmlns:a14="http://schemas.microsoft.com/office/drawing/2010/main" val="0"/>
              </a:ext>
            </a:extLst>
          </a:blip>
          <a:srcRect l="34169" t="-1" r="34472" b="37583"/>
          <a:stretch/>
        </p:blipFill>
        <p:spPr>
          <a:xfrm>
            <a:off x="0" y="0"/>
            <a:ext cx="6096000" cy="6857998"/>
          </a:xfrm>
          <a:prstGeom prst="rect">
            <a:avLst/>
          </a:prstGeom>
        </p:spPr>
      </p:pic>
      <p:pic>
        <p:nvPicPr>
          <p:cNvPr id="4" name="Picture 3" descr="A person in white shirt talking to another person&#10;&#10;Description automatically generated">
            <a:extLst>
              <a:ext uri="{FF2B5EF4-FFF2-40B4-BE49-F238E27FC236}">
                <a16:creationId xmlns:a16="http://schemas.microsoft.com/office/drawing/2014/main" id="{887E7FE4-8CD0-AD45-4DED-E73C1723F35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
            <a:ext cx="12249921" cy="6858000"/>
          </a:xfrm>
          <a:prstGeom prst="rect">
            <a:avLst/>
          </a:prstGeom>
        </p:spPr>
      </p:pic>
      <p:pic>
        <p:nvPicPr>
          <p:cNvPr id="7" name="Picture 6" descr="A close-up of a person's face&#10;&#10;Description automatically generated">
            <a:extLst>
              <a:ext uri="{FF2B5EF4-FFF2-40B4-BE49-F238E27FC236}">
                <a16:creationId xmlns:a16="http://schemas.microsoft.com/office/drawing/2014/main" id="{04FF5D62-95D6-B7F7-C74E-33E2057F9DF7}"/>
              </a:ext>
            </a:extLst>
          </p:cNvPr>
          <p:cNvPicPr>
            <a:picLocks noChangeAspect="1"/>
          </p:cNvPicPr>
          <p:nvPr/>
        </p:nvPicPr>
        <p:blipFill rotWithShape="1">
          <a:blip r:embed="rId5">
            <a:extLst>
              <a:ext uri="{28A0092B-C50C-407E-A947-70E740481C1C}">
                <a14:useLocalDpi xmlns:a14="http://schemas.microsoft.com/office/drawing/2010/main" val="0"/>
              </a:ext>
            </a:extLst>
          </a:blip>
          <a:srcRect b="1185"/>
          <a:stretch/>
        </p:blipFill>
        <p:spPr>
          <a:xfrm>
            <a:off x="25400" y="0"/>
            <a:ext cx="12166600" cy="6858000"/>
          </a:xfrm>
          <a:prstGeom prst="rect">
            <a:avLst/>
          </a:prstGeom>
        </p:spPr>
      </p:pic>
      <p:pic>
        <p:nvPicPr>
          <p:cNvPr id="8" name="Picture 7" descr="A sunset over a field&#10;&#10;Description automatically generated">
            <a:extLst>
              <a:ext uri="{FF2B5EF4-FFF2-40B4-BE49-F238E27FC236}">
                <a16:creationId xmlns:a16="http://schemas.microsoft.com/office/drawing/2014/main" id="{51C9229E-B9A5-ACFE-273C-C595A520A2F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700" y="0"/>
            <a:ext cx="12192000" cy="6858000"/>
          </a:xfrm>
          <a:prstGeom prst="rect">
            <a:avLst/>
          </a:prstGeom>
        </p:spPr>
      </p:pic>
      <p:sp>
        <p:nvSpPr>
          <p:cNvPr id="10" name="Rectangle 9">
            <a:extLst>
              <a:ext uri="{FF2B5EF4-FFF2-40B4-BE49-F238E27FC236}">
                <a16:creationId xmlns:a16="http://schemas.microsoft.com/office/drawing/2014/main" id="{B4960A14-B26B-0358-4F1B-0D4945B3CF82}"/>
              </a:ext>
            </a:extLst>
          </p:cNvPr>
          <p:cNvSpPr/>
          <p:nvPr/>
        </p:nvSpPr>
        <p:spPr>
          <a:xfrm>
            <a:off x="0" y="-14446"/>
            <a:ext cx="12192000" cy="6857998"/>
          </a:xfrm>
          <a:prstGeom prst="rect">
            <a:avLst/>
          </a:prstGeom>
          <a:solidFill>
            <a:schemeClr val="bg1">
              <a:alpha val="8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28EA307-3854-4467-B3F9-DF70F72C38A4}"/>
              </a:ext>
            </a:extLst>
          </p:cNvPr>
          <p:cNvSpPr/>
          <p:nvPr/>
        </p:nvSpPr>
        <p:spPr>
          <a:xfrm>
            <a:off x="86882" y="14448"/>
            <a:ext cx="12192000" cy="6857994"/>
          </a:xfrm>
          <a:prstGeom prst="rect">
            <a:avLst/>
          </a:prstGeom>
          <a:solidFill>
            <a:schemeClr val="bg1">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4D6004-404A-0D5E-3E7A-22BAEA1CDAAA}"/>
              </a:ext>
            </a:extLst>
          </p:cNvPr>
          <p:cNvSpPr>
            <a:spLocks noGrp="1"/>
          </p:cNvSpPr>
          <p:nvPr>
            <p:ph type="ctrTitle"/>
          </p:nvPr>
        </p:nvSpPr>
        <p:spPr>
          <a:xfrm>
            <a:off x="416560" y="374172"/>
            <a:ext cx="8350250" cy="1112203"/>
          </a:xfrm>
          <a:noFill/>
        </p:spPr>
        <p:txBody>
          <a:bodyPr anchor="ctr">
            <a:normAutofit/>
          </a:bodyPr>
          <a:lstStyle/>
          <a:p>
            <a:pPr algn="l"/>
            <a:r>
              <a:rPr lang="en-US" sz="4200" dirty="0">
                <a:latin typeface="Britannic Bold" panose="020B0903060703020204" pitchFamily="34" charset="0"/>
              </a:rPr>
              <a:t>How we show our trust in God</a:t>
            </a:r>
          </a:p>
        </p:txBody>
      </p:sp>
      <p:sp>
        <p:nvSpPr>
          <p:cNvPr id="3" name="Subtitle 2">
            <a:extLst>
              <a:ext uri="{FF2B5EF4-FFF2-40B4-BE49-F238E27FC236}">
                <a16:creationId xmlns:a16="http://schemas.microsoft.com/office/drawing/2014/main" id="{EB29E437-42D4-E1D5-346E-8C19388508F4}"/>
              </a:ext>
            </a:extLst>
          </p:cNvPr>
          <p:cNvSpPr>
            <a:spLocks noGrp="1"/>
          </p:cNvSpPr>
          <p:nvPr>
            <p:ph type="subTitle" idx="1"/>
          </p:nvPr>
        </p:nvSpPr>
        <p:spPr>
          <a:xfrm>
            <a:off x="416560" y="1486376"/>
            <a:ext cx="11104880" cy="4660424"/>
          </a:xfrm>
          <a:noFill/>
        </p:spPr>
        <p:txBody>
          <a:bodyPr>
            <a:normAutofit fontScale="92500" lnSpcReduction="10000"/>
          </a:bodyPr>
          <a:lstStyle/>
          <a:p>
            <a:pPr algn="l"/>
            <a:r>
              <a:rPr lang="en-US" sz="3800" dirty="0">
                <a:latin typeface="Georgia" panose="02040502050405020303" pitchFamily="18" charset="0"/>
              </a:rPr>
              <a:t>When others tempt us to sin</a:t>
            </a:r>
          </a:p>
          <a:p>
            <a:pPr marL="571500" indent="-571500" algn="l">
              <a:spcBef>
                <a:spcPts val="400"/>
              </a:spcBef>
              <a:buClr>
                <a:srgbClr val="FF0000"/>
              </a:buClr>
              <a:buFont typeface="Georgia" panose="02040502050405020303" pitchFamily="18" charset="0"/>
              <a:buChar char="—"/>
            </a:pPr>
            <a:r>
              <a:rPr lang="en-US" sz="3800" dirty="0">
                <a:latin typeface="Georgia" panose="02040502050405020303" pitchFamily="18" charset="0"/>
              </a:rPr>
              <a:t>1 Cor 10:13 </a:t>
            </a:r>
            <a:r>
              <a:rPr lang="en-US" sz="3000" dirty="0"/>
              <a:t>No temptation has overtaken you except such as is common to man; but God </a:t>
            </a:r>
            <a:r>
              <a:rPr lang="en-US" sz="3000" i="1" dirty="0"/>
              <a:t>is</a:t>
            </a:r>
            <a:r>
              <a:rPr lang="en-US" sz="3000" dirty="0"/>
              <a:t> faithful, who will not allow you to be tempted beyond what you are able, but with the temptation will also make the way of escape, that you may be able to bear </a:t>
            </a:r>
            <a:r>
              <a:rPr lang="en-US" sz="3000" i="1" dirty="0"/>
              <a:t>it.</a:t>
            </a:r>
          </a:p>
          <a:p>
            <a:pPr algn="l">
              <a:spcBef>
                <a:spcPts val="400"/>
              </a:spcBef>
              <a:buClr>
                <a:srgbClr val="FF0000"/>
              </a:buClr>
            </a:pPr>
            <a:r>
              <a:rPr lang="en-US" sz="3800" dirty="0">
                <a:latin typeface="Georgia" panose="02040502050405020303" pitchFamily="18" charset="0"/>
              </a:rPr>
              <a:t>When among those who do not believe</a:t>
            </a:r>
          </a:p>
          <a:p>
            <a:pPr marL="571500" indent="-571500" algn="l">
              <a:spcBef>
                <a:spcPts val="400"/>
              </a:spcBef>
              <a:buClr>
                <a:srgbClr val="FF0000"/>
              </a:buClr>
              <a:buFont typeface="Georgia" panose="02040502050405020303" pitchFamily="18" charset="0"/>
              <a:buChar char="—"/>
            </a:pPr>
            <a:r>
              <a:rPr lang="en-US" sz="3800" dirty="0">
                <a:latin typeface="Georgia" panose="02040502050405020303" pitchFamily="18" charset="0"/>
              </a:rPr>
              <a:t>Phil 2:15-16 </a:t>
            </a:r>
            <a:r>
              <a:rPr lang="en-US" sz="3200" dirty="0"/>
              <a:t>that you may become blameless and harmless, children of God without fault in the midst of a crooked and perverse generation, among whom you shine as lights in the world, </a:t>
            </a:r>
            <a:r>
              <a:rPr lang="en-US" sz="3200" baseline="30000" dirty="0"/>
              <a:t>16 </a:t>
            </a:r>
            <a:r>
              <a:rPr lang="en-US" sz="3200" dirty="0"/>
              <a:t>holding fast the word of life, so that I may rejoice in the day of Christ that I have not run in vain or labored in vain.</a:t>
            </a:r>
            <a:endParaRPr lang="en-US" sz="3800" dirty="0">
              <a:latin typeface="Georgia" panose="02040502050405020303" pitchFamily="18" charset="0"/>
            </a:endParaRPr>
          </a:p>
        </p:txBody>
      </p:sp>
    </p:spTree>
    <p:extLst>
      <p:ext uri="{BB962C8B-B14F-4D97-AF65-F5344CB8AC3E}">
        <p14:creationId xmlns:p14="http://schemas.microsoft.com/office/powerpoint/2010/main" val="4242068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wearing a crown&#10;&#10;Description automatically generated">
            <a:extLst>
              <a:ext uri="{FF2B5EF4-FFF2-40B4-BE49-F238E27FC236}">
                <a16:creationId xmlns:a16="http://schemas.microsoft.com/office/drawing/2014/main" id="{1524533C-EB1E-3D06-B2CC-18100247C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0"/>
            <a:ext cx="6096000" cy="6857999"/>
          </a:xfrm>
          <a:prstGeom prst="rect">
            <a:avLst/>
          </a:prstGeom>
        </p:spPr>
      </p:pic>
      <p:pic>
        <p:nvPicPr>
          <p:cNvPr id="9" name="Picture 8" descr="A person in a white shirt&#10;&#10;Description automatically generated">
            <a:extLst>
              <a:ext uri="{FF2B5EF4-FFF2-40B4-BE49-F238E27FC236}">
                <a16:creationId xmlns:a16="http://schemas.microsoft.com/office/drawing/2014/main" id="{A1099F64-98CC-C5DC-BBC9-E3964DE2776D}"/>
              </a:ext>
            </a:extLst>
          </p:cNvPr>
          <p:cNvPicPr>
            <a:picLocks noChangeAspect="1"/>
          </p:cNvPicPr>
          <p:nvPr/>
        </p:nvPicPr>
        <p:blipFill rotWithShape="1">
          <a:blip r:embed="rId3">
            <a:extLst>
              <a:ext uri="{28A0092B-C50C-407E-A947-70E740481C1C}">
                <a14:useLocalDpi xmlns:a14="http://schemas.microsoft.com/office/drawing/2010/main" val="0"/>
              </a:ext>
            </a:extLst>
          </a:blip>
          <a:srcRect l="34169" t="-1" r="34472" b="37583"/>
          <a:stretch/>
        </p:blipFill>
        <p:spPr>
          <a:xfrm>
            <a:off x="0" y="0"/>
            <a:ext cx="6096000" cy="6857998"/>
          </a:xfrm>
          <a:prstGeom prst="rect">
            <a:avLst/>
          </a:prstGeom>
        </p:spPr>
      </p:pic>
      <p:pic>
        <p:nvPicPr>
          <p:cNvPr id="4" name="Picture 3" descr="A person in white shirt talking to another person&#10;&#10;Description automatically generated">
            <a:extLst>
              <a:ext uri="{FF2B5EF4-FFF2-40B4-BE49-F238E27FC236}">
                <a16:creationId xmlns:a16="http://schemas.microsoft.com/office/drawing/2014/main" id="{887E7FE4-8CD0-AD45-4DED-E73C1723F35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
            <a:ext cx="12249921" cy="6858000"/>
          </a:xfrm>
          <a:prstGeom prst="rect">
            <a:avLst/>
          </a:prstGeom>
        </p:spPr>
      </p:pic>
      <p:pic>
        <p:nvPicPr>
          <p:cNvPr id="7" name="Picture 6" descr="A close-up of a person's face&#10;&#10;Description automatically generated">
            <a:extLst>
              <a:ext uri="{FF2B5EF4-FFF2-40B4-BE49-F238E27FC236}">
                <a16:creationId xmlns:a16="http://schemas.microsoft.com/office/drawing/2014/main" id="{04FF5D62-95D6-B7F7-C74E-33E2057F9DF7}"/>
              </a:ext>
            </a:extLst>
          </p:cNvPr>
          <p:cNvPicPr>
            <a:picLocks noChangeAspect="1"/>
          </p:cNvPicPr>
          <p:nvPr/>
        </p:nvPicPr>
        <p:blipFill rotWithShape="1">
          <a:blip r:embed="rId5">
            <a:extLst>
              <a:ext uri="{28A0092B-C50C-407E-A947-70E740481C1C}">
                <a14:useLocalDpi xmlns:a14="http://schemas.microsoft.com/office/drawing/2010/main" val="0"/>
              </a:ext>
            </a:extLst>
          </a:blip>
          <a:srcRect b="1185"/>
          <a:stretch/>
        </p:blipFill>
        <p:spPr>
          <a:xfrm>
            <a:off x="25400" y="0"/>
            <a:ext cx="12166600" cy="6858000"/>
          </a:xfrm>
          <a:prstGeom prst="rect">
            <a:avLst/>
          </a:prstGeom>
        </p:spPr>
      </p:pic>
      <p:pic>
        <p:nvPicPr>
          <p:cNvPr id="8" name="Picture 7" descr="A sunset over a field&#10;&#10;Description automatically generated">
            <a:extLst>
              <a:ext uri="{FF2B5EF4-FFF2-40B4-BE49-F238E27FC236}">
                <a16:creationId xmlns:a16="http://schemas.microsoft.com/office/drawing/2014/main" id="{51C9229E-B9A5-ACFE-273C-C595A520A2F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700" y="0"/>
            <a:ext cx="12192000" cy="6858000"/>
          </a:xfrm>
          <a:prstGeom prst="rect">
            <a:avLst/>
          </a:prstGeom>
        </p:spPr>
      </p:pic>
      <p:sp>
        <p:nvSpPr>
          <p:cNvPr id="10" name="Rectangle 9">
            <a:extLst>
              <a:ext uri="{FF2B5EF4-FFF2-40B4-BE49-F238E27FC236}">
                <a16:creationId xmlns:a16="http://schemas.microsoft.com/office/drawing/2014/main" id="{B4960A14-B26B-0358-4F1B-0D4945B3CF82}"/>
              </a:ext>
            </a:extLst>
          </p:cNvPr>
          <p:cNvSpPr/>
          <p:nvPr/>
        </p:nvSpPr>
        <p:spPr>
          <a:xfrm>
            <a:off x="0" y="-14446"/>
            <a:ext cx="12192000" cy="6857998"/>
          </a:xfrm>
          <a:prstGeom prst="rect">
            <a:avLst/>
          </a:prstGeom>
          <a:solidFill>
            <a:schemeClr val="bg1">
              <a:alpha val="8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28EA307-3854-4467-B3F9-DF70F72C38A4}"/>
              </a:ext>
            </a:extLst>
          </p:cNvPr>
          <p:cNvSpPr/>
          <p:nvPr/>
        </p:nvSpPr>
        <p:spPr>
          <a:xfrm>
            <a:off x="86882" y="14448"/>
            <a:ext cx="12192000" cy="6857994"/>
          </a:xfrm>
          <a:prstGeom prst="rect">
            <a:avLst/>
          </a:prstGeom>
          <a:solidFill>
            <a:schemeClr val="bg1">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4D6004-404A-0D5E-3E7A-22BAEA1CDAAA}"/>
              </a:ext>
            </a:extLst>
          </p:cNvPr>
          <p:cNvSpPr>
            <a:spLocks noGrp="1"/>
          </p:cNvSpPr>
          <p:nvPr>
            <p:ph type="ctrTitle"/>
          </p:nvPr>
        </p:nvSpPr>
        <p:spPr>
          <a:xfrm>
            <a:off x="416560" y="374172"/>
            <a:ext cx="8350250" cy="1112203"/>
          </a:xfrm>
          <a:noFill/>
        </p:spPr>
        <p:txBody>
          <a:bodyPr anchor="ctr">
            <a:normAutofit/>
          </a:bodyPr>
          <a:lstStyle/>
          <a:p>
            <a:pPr algn="l"/>
            <a:r>
              <a:rPr lang="en-US" sz="4200" dirty="0">
                <a:latin typeface="Britannic Bold" panose="020B0903060703020204" pitchFamily="34" charset="0"/>
              </a:rPr>
              <a:t>How we show our trust in God</a:t>
            </a:r>
          </a:p>
        </p:txBody>
      </p:sp>
      <p:sp>
        <p:nvSpPr>
          <p:cNvPr id="3" name="Subtitle 2">
            <a:extLst>
              <a:ext uri="{FF2B5EF4-FFF2-40B4-BE49-F238E27FC236}">
                <a16:creationId xmlns:a16="http://schemas.microsoft.com/office/drawing/2014/main" id="{EB29E437-42D4-E1D5-346E-8C19388508F4}"/>
              </a:ext>
            </a:extLst>
          </p:cNvPr>
          <p:cNvSpPr>
            <a:spLocks noGrp="1"/>
          </p:cNvSpPr>
          <p:nvPr>
            <p:ph type="subTitle" idx="1"/>
          </p:nvPr>
        </p:nvSpPr>
        <p:spPr>
          <a:xfrm>
            <a:off x="416560" y="1486376"/>
            <a:ext cx="11104880" cy="4660424"/>
          </a:xfrm>
          <a:noFill/>
        </p:spPr>
        <p:txBody>
          <a:bodyPr>
            <a:normAutofit/>
          </a:bodyPr>
          <a:lstStyle/>
          <a:p>
            <a:pPr algn="l"/>
            <a:r>
              <a:rPr lang="en-US" sz="3800" dirty="0">
                <a:latin typeface="Georgia" panose="02040502050405020303" pitchFamily="18" charset="0"/>
              </a:rPr>
              <a:t>Willing to help others when opportunities arise</a:t>
            </a:r>
          </a:p>
          <a:p>
            <a:pPr marL="571500" indent="-571500" algn="l">
              <a:spcBef>
                <a:spcPts val="400"/>
              </a:spcBef>
              <a:buClr>
                <a:srgbClr val="FF0000"/>
              </a:buClr>
              <a:buFont typeface="Georgia" panose="02040502050405020303" pitchFamily="18" charset="0"/>
              <a:buChar char="—"/>
            </a:pPr>
            <a:r>
              <a:rPr lang="en-US" sz="3800" dirty="0">
                <a:latin typeface="Georgia" panose="02040502050405020303" pitchFamily="18" charset="0"/>
              </a:rPr>
              <a:t>Galatians 6:10 </a:t>
            </a:r>
            <a:r>
              <a:rPr lang="en-US" sz="3900" dirty="0"/>
              <a:t>Therefore, as we have opportunity, let us do good to all, especially to those who are of the household of faith.</a:t>
            </a:r>
            <a:endParaRPr lang="en-US" sz="3900" i="1" dirty="0"/>
          </a:p>
          <a:p>
            <a:pPr algn="l">
              <a:spcBef>
                <a:spcPts val="400"/>
              </a:spcBef>
              <a:buClr>
                <a:srgbClr val="FF0000"/>
              </a:buClr>
            </a:pPr>
            <a:r>
              <a:rPr lang="en-US" sz="3800" dirty="0">
                <a:latin typeface="Georgia" panose="02040502050405020303" pitchFamily="18" charset="0"/>
              </a:rPr>
              <a:t>Willing to make sacrifices to fulfill God’s mission</a:t>
            </a:r>
          </a:p>
          <a:p>
            <a:pPr marL="571500" indent="-571500" algn="l">
              <a:spcBef>
                <a:spcPts val="400"/>
              </a:spcBef>
              <a:buClr>
                <a:srgbClr val="FF0000"/>
              </a:buClr>
              <a:buFont typeface="Georgia" panose="02040502050405020303" pitchFamily="18" charset="0"/>
              <a:buChar char="—"/>
            </a:pPr>
            <a:r>
              <a:rPr lang="en-US" sz="3800" dirty="0">
                <a:latin typeface="Georgia" panose="02040502050405020303" pitchFamily="18" charset="0"/>
              </a:rPr>
              <a:t>Luke 9:23 </a:t>
            </a:r>
            <a:r>
              <a:rPr lang="en-US" sz="3600" dirty="0"/>
              <a:t>“If anyone desires to come after Me, let him deny himself, and take up his cross </a:t>
            </a:r>
            <a:r>
              <a:rPr lang="en-US" sz="3600" baseline="30000" dirty="0"/>
              <a:t>[</a:t>
            </a:r>
            <a:r>
              <a:rPr lang="en-US" sz="3600" baseline="30000" dirty="0">
                <a:hlinkClick r:id="rId7" tooltip="See footnote a"/>
              </a:rPr>
              <a:t>a</a:t>
            </a:r>
            <a:r>
              <a:rPr lang="en-US" sz="3600" baseline="30000" dirty="0"/>
              <a:t>]</a:t>
            </a:r>
            <a:r>
              <a:rPr lang="en-US" sz="3600" dirty="0"/>
              <a:t>daily, and follow Me.</a:t>
            </a:r>
            <a:endParaRPr lang="en-US" sz="3600" dirty="0">
              <a:latin typeface="Georgia" panose="02040502050405020303" pitchFamily="18" charset="0"/>
            </a:endParaRPr>
          </a:p>
        </p:txBody>
      </p:sp>
    </p:spTree>
    <p:extLst>
      <p:ext uri="{BB962C8B-B14F-4D97-AF65-F5344CB8AC3E}">
        <p14:creationId xmlns:p14="http://schemas.microsoft.com/office/powerpoint/2010/main" val="3544479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wearing a crown&#10;&#10;Description automatically generated">
            <a:extLst>
              <a:ext uri="{FF2B5EF4-FFF2-40B4-BE49-F238E27FC236}">
                <a16:creationId xmlns:a16="http://schemas.microsoft.com/office/drawing/2014/main" id="{1524533C-EB1E-3D06-B2CC-18100247C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0"/>
            <a:ext cx="6096000" cy="6857999"/>
          </a:xfrm>
          <a:prstGeom prst="rect">
            <a:avLst/>
          </a:prstGeom>
        </p:spPr>
      </p:pic>
      <p:pic>
        <p:nvPicPr>
          <p:cNvPr id="9" name="Picture 8" descr="A person in a white shirt&#10;&#10;Description automatically generated">
            <a:extLst>
              <a:ext uri="{FF2B5EF4-FFF2-40B4-BE49-F238E27FC236}">
                <a16:creationId xmlns:a16="http://schemas.microsoft.com/office/drawing/2014/main" id="{A1099F64-98CC-C5DC-BBC9-E3964DE2776D}"/>
              </a:ext>
            </a:extLst>
          </p:cNvPr>
          <p:cNvPicPr>
            <a:picLocks noChangeAspect="1"/>
          </p:cNvPicPr>
          <p:nvPr/>
        </p:nvPicPr>
        <p:blipFill rotWithShape="1">
          <a:blip r:embed="rId3">
            <a:extLst>
              <a:ext uri="{28A0092B-C50C-407E-A947-70E740481C1C}">
                <a14:useLocalDpi xmlns:a14="http://schemas.microsoft.com/office/drawing/2010/main" val="0"/>
              </a:ext>
            </a:extLst>
          </a:blip>
          <a:srcRect l="34169" t="-1" r="34472" b="37583"/>
          <a:stretch/>
        </p:blipFill>
        <p:spPr>
          <a:xfrm>
            <a:off x="0" y="0"/>
            <a:ext cx="6096000" cy="6857998"/>
          </a:xfrm>
          <a:prstGeom prst="rect">
            <a:avLst/>
          </a:prstGeom>
        </p:spPr>
      </p:pic>
      <p:sp>
        <p:nvSpPr>
          <p:cNvPr id="2" name="Title 1">
            <a:extLst>
              <a:ext uri="{FF2B5EF4-FFF2-40B4-BE49-F238E27FC236}">
                <a16:creationId xmlns:a16="http://schemas.microsoft.com/office/drawing/2014/main" id="{834D6004-404A-0D5E-3E7A-22BAEA1CDAAA}"/>
              </a:ext>
            </a:extLst>
          </p:cNvPr>
          <p:cNvSpPr>
            <a:spLocks noGrp="1"/>
          </p:cNvSpPr>
          <p:nvPr>
            <p:ph type="ctrTitle"/>
          </p:nvPr>
        </p:nvSpPr>
        <p:spPr>
          <a:xfrm>
            <a:off x="1290320" y="4958080"/>
            <a:ext cx="9123680" cy="673575"/>
          </a:xfrm>
          <a:solidFill>
            <a:schemeClr val="bg1">
              <a:alpha val="75000"/>
            </a:schemeClr>
          </a:solidFill>
        </p:spPr>
        <p:txBody>
          <a:bodyPr anchor="ctr">
            <a:normAutofit fontScale="90000"/>
          </a:bodyPr>
          <a:lstStyle/>
          <a:p>
            <a:r>
              <a:rPr lang="en-US" dirty="0">
                <a:latin typeface="Britannic Bold" panose="020B0903060703020204" pitchFamily="34" charset="0"/>
              </a:rPr>
              <a:t>Trusting God When it Counts </a:t>
            </a:r>
          </a:p>
        </p:txBody>
      </p:sp>
      <p:sp>
        <p:nvSpPr>
          <p:cNvPr id="3" name="Subtitle 2">
            <a:extLst>
              <a:ext uri="{FF2B5EF4-FFF2-40B4-BE49-F238E27FC236}">
                <a16:creationId xmlns:a16="http://schemas.microsoft.com/office/drawing/2014/main" id="{EB29E437-42D4-E1D5-346E-8C19388508F4}"/>
              </a:ext>
            </a:extLst>
          </p:cNvPr>
          <p:cNvSpPr>
            <a:spLocks noGrp="1"/>
          </p:cNvSpPr>
          <p:nvPr>
            <p:ph type="subTitle" idx="1"/>
          </p:nvPr>
        </p:nvSpPr>
        <p:spPr>
          <a:xfrm>
            <a:off x="2382520" y="5631655"/>
            <a:ext cx="7426960" cy="772159"/>
          </a:xfrm>
          <a:solidFill>
            <a:schemeClr val="bg1">
              <a:alpha val="75000"/>
            </a:schemeClr>
          </a:solidFill>
        </p:spPr>
        <p:txBody>
          <a:bodyPr anchor="ctr">
            <a:normAutofit/>
          </a:bodyPr>
          <a:lstStyle/>
          <a:p>
            <a:r>
              <a:rPr lang="en-US" sz="4000" dirty="0">
                <a:latin typeface="Georgia" panose="02040502050405020303" pitchFamily="18" charset="0"/>
              </a:rPr>
              <a:t>Joseph and Esther</a:t>
            </a:r>
          </a:p>
        </p:txBody>
      </p:sp>
    </p:spTree>
    <p:extLst>
      <p:ext uri="{BB962C8B-B14F-4D97-AF65-F5344CB8AC3E}">
        <p14:creationId xmlns:p14="http://schemas.microsoft.com/office/powerpoint/2010/main" val="671474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681</TotalTime>
  <Words>694</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Britannic Bold</vt:lpstr>
      <vt:lpstr>Calibri</vt:lpstr>
      <vt:lpstr>Calibri Light</vt:lpstr>
      <vt:lpstr>Georgia</vt:lpstr>
      <vt:lpstr>Office Theme</vt:lpstr>
      <vt:lpstr>Trusting God When it Counts </vt:lpstr>
      <vt:lpstr>Joseph </vt:lpstr>
      <vt:lpstr>Joseph </vt:lpstr>
      <vt:lpstr>Joseph trusted God in Egypt </vt:lpstr>
      <vt:lpstr>How Joseph trusted God</vt:lpstr>
      <vt:lpstr>Esther trusted God to save her people</vt:lpstr>
      <vt:lpstr>How we show our trust in God</vt:lpstr>
      <vt:lpstr>How we show our trust in God</vt:lpstr>
      <vt:lpstr>Trusting God When it Counts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Fully Trusting God</dc:title>
  <dc:creator>PAUL BAILEY</dc:creator>
  <cp:lastModifiedBy>PAUL BAILEY</cp:lastModifiedBy>
  <cp:revision>2</cp:revision>
  <dcterms:created xsi:type="dcterms:W3CDTF">2023-07-30T04:45:34Z</dcterms:created>
  <dcterms:modified xsi:type="dcterms:W3CDTF">2023-09-23T16:43:47Z</dcterms:modified>
</cp:coreProperties>
</file>