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8" r:id="rId4"/>
    <p:sldId id="259" r:id="rId5"/>
    <p:sldId id="260" r:id="rId6"/>
    <p:sldId id="261" r:id="rId7"/>
    <p:sldId id="262" r:id="rId8"/>
    <p:sldId id="263" r:id="rId9"/>
    <p:sldId id="266" r:id="rId10"/>
    <p:sldId id="265" r:id="rId11"/>
    <p:sldId id="267" r:id="rId12"/>
    <p:sldId id="268" r:id="rId13"/>
    <p:sldId id="264"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F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5A719E-F515-41F6-B5F9-5BEDA99BC988}" v="805" dt="2023-12-24T18:37:31.7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383" autoAdjust="0"/>
    <p:restoredTop sz="94660"/>
  </p:normalViewPr>
  <p:slideViewPr>
    <p:cSldViewPr snapToGrid="0">
      <p:cViewPr varScale="1">
        <p:scale>
          <a:sx n="63" d="100"/>
          <a:sy n="63" d="100"/>
        </p:scale>
        <p:origin x="3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BD08F-16F2-A051-CB02-88BC6BD87C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1A11DC-0A02-2861-05B2-E46A847271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D5D8F6-05DA-7266-17CE-EACE0D8B352E}"/>
              </a:ext>
            </a:extLst>
          </p:cNvPr>
          <p:cNvSpPr>
            <a:spLocks noGrp="1"/>
          </p:cNvSpPr>
          <p:nvPr>
            <p:ph type="dt" sz="half" idx="10"/>
          </p:nvPr>
        </p:nvSpPr>
        <p:spPr/>
        <p:txBody>
          <a:bodyPr/>
          <a:lstStyle/>
          <a:p>
            <a:fld id="{5414475E-9BB9-4F69-B394-A821F3172989}" type="datetimeFigureOut">
              <a:rPr lang="en-US" smtClean="0"/>
              <a:t>12/29/2023</a:t>
            </a:fld>
            <a:endParaRPr lang="en-US"/>
          </a:p>
        </p:txBody>
      </p:sp>
      <p:sp>
        <p:nvSpPr>
          <p:cNvPr id="5" name="Footer Placeholder 4">
            <a:extLst>
              <a:ext uri="{FF2B5EF4-FFF2-40B4-BE49-F238E27FC236}">
                <a16:creationId xmlns:a16="http://schemas.microsoft.com/office/drawing/2014/main" id="{2780CA8E-0232-72C9-4230-9E4AC49835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4AE033-644B-B9BC-F759-E864E8370508}"/>
              </a:ext>
            </a:extLst>
          </p:cNvPr>
          <p:cNvSpPr>
            <a:spLocks noGrp="1"/>
          </p:cNvSpPr>
          <p:nvPr>
            <p:ph type="sldNum" sz="quarter" idx="12"/>
          </p:nvPr>
        </p:nvSpPr>
        <p:spPr/>
        <p:txBody>
          <a:bodyPr/>
          <a:lstStyle/>
          <a:p>
            <a:fld id="{2297280A-C881-4B1A-AC98-FA0DC26FB97D}" type="slidenum">
              <a:rPr lang="en-US" smtClean="0"/>
              <a:t>‹#›</a:t>
            </a:fld>
            <a:endParaRPr lang="en-US"/>
          </a:p>
        </p:txBody>
      </p:sp>
    </p:spTree>
    <p:extLst>
      <p:ext uri="{BB962C8B-B14F-4D97-AF65-F5344CB8AC3E}">
        <p14:creationId xmlns:p14="http://schemas.microsoft.com/office/powerpoint/2010/main" val="1356682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DF39E-62E1-98A2-CB20-9A48093A15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29F6C2-1F56-FF47-CEFD-58797F8D4D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5A8721-6E8E-75B1-EA32-C51479218E28}"/>
              </a:ext>
            </a:extLst>
          </p:cNvPr>
          <p:cNvSpPr>
            <a:spLocks noGrp="1"/>
          </p:cNvSpPr>
          <p:nvPr>
            <p:ph type="dt" sz="half" idx="10"/>
          </p:nvPr>
        </p:nvSpPr>
        <p:spPr/>
        <p:txBody>
          <a:bodyPr/>
          <a:lstStyle/>
          <a:p>
            <a:fld id="{5414475E-9BB9-4F69-B394-A821F3172989}" type="datetimeFigureOut">
              <a:rPr lang="en-US" smtClean="0"/>
              <a:t>12/29/2023</a:t>
            </a:fld>
            <a:endParaRPr lang="en-US"/>
          </a:p>
        </p:txBody>
      </p:sp>
      <p:sp>
        <p:nvSpPr>
          <p:cNvPr id="5" name="Footer Placeholder 4">
            <a:extLst>
              <a:ext uri="{FF2B5EF4-FFF2-40B4-BE49-F238E27FC236}">
                <a16:creationId xmlns:a16="http://schemas.microsoft.com/office/drawing/2014/main" id="{71EF0AC7-B735-0C3A-5F3F-D413BCA565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F7D636-F203-292F-7B9B-F007E9B7A978}"/>
              </a:ext>
            </a:extLst>
          </p:cNvPr>
          <p:cNvSpPr>
            <a:spLocks noGrp="1"/>
          </p:cNvSpPr>
          <p:nvPr>
            <p:ph type="sldNum" sz="quarter" idx="12"/>
          </p:nvPr>
        </p:nvSpPr>
        <p:spPr/>
        <p:txBody>
          <a:bodyPr/>
          <a:lstStyle/>
          <a:p>
            <a:fld id="{2297280A-C881-4B1A-AC98-FA0DC26FB97D}" type="slidenum">
              <a:rPr lang="en-US" smtClean="0"/>
              <a:t>‹#›</a:t>
            </a:fld>
            <a:endParaRPr lang="en-US"/>
          </a:p>
        </p:txBody>
      </p:sp>
    </p:spTree>
    <p:extLst>
      <p:ext uri="{BB962C8B-B14F-4D97-AF65-F5344CB8AC3E}">
        <p14:creationId xmlns:p14="http://schemas.microsoft.com/office/powerpoint/2010/main" val="156918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262D4E-909F-0A5D-B40F-A124CE043D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9778C4-A7FB-FE43-B8BC-73A912EDDD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BB268-4908-D189-A602-739FA0A6AE36}"/>
              </a:ext>
            </a:extLst>
          </p:cNvPr>
          <p:cNvSpPr>
            <a:spLocks noGrp="1"/>
          </p:cNvSpPr>
          <p:nvPr>
            <p:ph type="dt" sz="half" idx="10"/>
          </p:nvPr>
        </p:nvSpPr>
        <p:spPr/>
        <p:txBody>
          <a:bodyPr/>
          <a:lstStyle/>
          <a:p>
            <a:fld id="{5414475E-9BB9-4F69-B394-A821F3172989}" type="datetimeFigureOut">
              <a:rPr lang="en-US" smtClean="0"/>
              <a:t>12/29/2023</a:t>
            </a:fld>
            <a:endParaRPr lang="en-US"/>
          </a:p>
        </p:txBody>
      </p:sp>
      <p:sp>
        <p:nvSpPr>
          <p:cNvPr id="5" name="Footer Placeholder 4">
            <a:extLst>
              <a:ext uri="{FF2B5EF4-FFF2-40B4-BE49-F238E27FC236}">
                <a16:creationId xmlns:a16="http://schemas.microsoft.com/office/drawing/2014/main" id="{24B96B27-ABE4-8805-262A-6DB3DC5DF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506189-2DAA-3B9B-1845-5519AE3AA7F7}"/>
              </a:ext>
            </a:extLst>
          </p:cNvPr>
          <p:cNvSpPr>
            <a:spLocks noGrp="1"/>
          </p:cNvSpPr>
          <p:nvPr>
            <p:ph type="sldNum" sz="quarter" idx="12"/>
          </p:nvPr>
        </p:nvSpPr>
        <p:spPr/>
        <p:txBody>
          <a:bodyPr/>
          <a:lstStyle/>
          <a:p>
            <a:fld id="{2297280A-C881-4B1A-AC98-FA0DC26FB97D}" type="slidenum">
              <a:rPr lang="en-US" smtClean="0"/>
              <a:t>‹#›</a:t>
            </a:fld>
            <a:endParaRPr lang="en-US"/>
          </a:p>
        </p:txBody>
      </p:sp>
    </p:spTree>
    <p:extLst>
      <p:ext uri="{BB962C8B-B14F-4D97-AF65-F5344CB8AC3E}">
        <p14:creationId xmlns:p14="http://schemas.microsoft.com/office/powerpoint/2010/main" val="2241935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81019-2199-7927-CC39-A317C2B65D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101FA1-5BA9-1CC9-DC30-2196462D0F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22AE66-5D1A-CBDD-9C97-3D3B40CFA695}"/>
              </a:ext>
            </a:extLst>
          </p:cNvPr>
          <p:cNvSpPr>
            <a:spLocks noGrp="1"/>
          </p:cNvSpPr>
          <p:nvPr>
            <p:ph type="dt" sz="half" idx="10"/>
          </p:nvPr>
        </p:nvSpPr>
        <p:spPr/>
        <p:txBody>
          <a:bodyPr/>
          <a:lstStyle/>
          <a:p>
            <a:fld id="{5414475E-9BB9-4F69-B394-A821F3172989}" type="datetimeFigureOut">
              <a:rPr lang="en-US" smtClean="0"/>
              <a:t>12/29/2023</a:t>
            </a:fld>
            <a:endParaRPr lang="en-US"/>
          </a:p>
        </p:txBody>
      </p:sp>
      <p:sp>
        <p:nvSpPr>
          <p:cNvPr id="5" name="Footer Placeholder 4">
            <a:extLst>
              <a:ext uri="{FF2B5EF4-FFF2-40B4-BE49-F238E27FC236}">
                <a16:creationId xmlns:a16="http://schemas.microsoft.com/office/drawing/2014/main" id="{47284E4C-01E4-EE0D-BDB1-798979E18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7C8BB9-0CF6-F7E0-6ED8-BE344C7A1E78}"/>
              </a:ext>
            </a:extLst>
          </p:cNvPr>
          <p:cNvSpPr>
            <a:spLocks noGrp="1"/>
          </p:cNvSpPr>
          <p:nvPr>
            <p:ph type="sldNum" sz="quarter" idx="12"/>
          </p:nvPr>
        </p:nvSpPr>
        <p:spPr/>
        <p:txBody>
          <a:bodyPr/>
          <a:lstStyle/>
          <a:p>
            <a:fld id="{2297280A-C881-4B1A-AC98-FA0DC26FB97D}" type="slidenum">
              <a:rPr lang="en-US" smtClean="0"/>
              <a:t>‹#›</a:t>
            </a:fld>
            <a:endParaRPr lang="en-US"/>
          </a:p>
        </p:txBody>
      </p:sp>
    </p:spTree>
    <p:extLst>
      <p:ext uri="{BB962C8B-B14F-4D97-AF65-F5344CB8AC3E}">
        <p14:creationId xmlns:p14="http://schemas.microsoft.com/office/powerpoint/2010/main" val="1256264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4B44-FF4F-0015-3EE0-F238559956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3AB568-7DC7-EB4E-D0D6-CDB2C5BA52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553E57-9621-CC1A-FF54-5F6BF17D0DCD}"/>
              </a:ext>
            </a:extLst>
          </p:cNvPr>
          <p:cNvSpPr>
            <a:spLocks noGrp="1"/>
          </p:cNvSpPr>
          <p:nvPr>
            <p:ph type="dt" sz="half" idx="10"/>
          </p:nvPr>
        </p:nvSpPr>
        <p:spPr/>
        <p:txBody>
          <a:bodyPr/>
          <a:lstStyle/>
          <a:p>
            <a:fld id="{5414475E-9BB9-4F69-B394-A821F3172989}" type="datetimeFigureOut">
              <a:rPr lang="en-US" smtClean="0"/>
              <a:t>12/29/2023</a:t>
            </a:fld>
            <a:endParaRPr lang="en-US"/>
          </a:p>
        </p:txBody>
      </p:sp>
      <p:sp>
        <p:nvSpPr>
          <p:cNvPr id="5" name="Footer Placeholder 4">
            <a:extLst>
              <a:ext uri="{FF2B5EF4-FFF2-40B4-BE49-F238E27FC236}">
                <a16:creationId xmlns:a16="http://schemas.microsoft.com/office/drawing/2014/main" id="{481D0BB8-B39C-9D46-BEA9-0843500500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B1E0C2-C45C-233B-6AE8-9D0B2F6784E1}"/>
              </a:ext>
            </a:extLst>
          </p:cNvPr>
          <p:cNvSpPr>
            <a:spLocks noGrp="1"/>
          </p:cNvSpPr>
          <p:nvPr>
            <p:ph type="sldNum" sz="quarter" idx="12"/>
          </p:nvPr>
        </p:nvSpPr>
        <p:spPr/>
        <p:txBody>
          <a:bodyPr/>
          <a:lstStyle/>
          <a:p>
            <a:fld id="{2297280A-C881-4B1A-AC98-FA0DC26FB97D}" type="slidenum">
              <a:rPr lang="en-US" smtClean="0"/>
              <a:t>‹#›</a:t>
            </a:fld>
            <a:endParaRPr lang="en-US"/>
          </a:p>
        </p:txBody>
      </p:sp>
    </p:spTree>
    <p:extLst>
      <p:ext uri="{BB962C8B-B14F-4D97-AF65-F5344CB8AC3E}">
        <p14:creationId xmlns:p14="http://schemas.microsoft.com/office/powerpoint/2010/main" val="194453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FF4EB-3AAD-08EE-59D5-409B4C4C16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5A3865-800A-C3E8-AC3F-C737C697AA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715B71-6603-A933-ECF0-3691955B1F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2C3B94-39B6-0C4A-E2C8-B8B9D01185D1}"/>
              </a:ext>
            </a:extLst>
          </p:cNvPr>
          <p:cNvSpPr>
            <a:spLocks noGrp="1"/>
          </p:cNvSpPr>
          <p:nvPr>
            <p:ph type="dt" sz="half" idx="10"/>
          </p:nvPr>
        </p:nvSpPr>
        <p:spPr/>
        <p:txBody>
          <a:bodyPr/>
          <a:lstStyle/>
          <a:p>
            <a:fld id="{5414475E-9BB9-4F69-B394-A821F3172989}" type="datetimeFigureOut">
              <a:rPr lang="en-US" smtClean="0"/>
              <a:t>12/29/2023</a:t>
            </a:fld>
            <a:endParaRPr lang="en-US"/>
          </a:p>
        </p:txBody>
      </p:sp>
      <p:sp>
        <p:nvSpPr>
          <p:cNvPr id="6" name="Footer Placeholder 5">
            <a:extLst>
              <a:ext uri="{FF2B5EF4-FFF2-40B4-BE49-F238E27FC236}">
                <a16:creationId xmlns:a16="http://schemas.microsoft.com/office/drawing/2014/main" id="{B85E5FDB-67C1-B212-9AB2-8AAD3477E4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5CC6D6-7D88-8A6D-B279-7DAA4EE300B4}"/>
              </a:ext>
            </a:extLst>
          </p:cNvPr>
          <p:cNvSpPr>
            <a:spLocks noGrp="1"/>
          </p:cNvSpPr>
          <p:nvPr>
            <p:ph type="sldNum" sz="quarter" idx="12"/>
          </p:nvPr>
        </p:nvSpPr>
        <p:spPr/>
        <p:txBody>
          <a:bodyPr/>
          <a:lstStyle/>
          <a:p>
            <a:fld id="{2297280A-C881-4B1A-AC98-FA0DC26FB97D}" type="slidenum">
              <a:rPr lang="en-US" smtClean="0"/>
              <a:t>‹#›</a:t>
            </a:fld>
            <a:endParaRPr lang="en-US"/>
          </a:p>
        </p:txBody>
      </p:sp>
    </p:spTree>
    <p:extLst>
      <p:ext uri="{BB962C8B-B14F-4D97-AF65-F5344CB8AC3E}">
        <p14:creationId xmlns:p14="http://schemas.microsoft.com/office/powerpoint/2010/main" val="2730748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2372F-8045-15A3-88C2-A5C1BA5798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9224AB-72B6-9030-FD56-C8863B5A64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C393A7-6E95-58C9-08ED-88C41469F9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45BD40-C89F-3E79-9630-25045F9FC6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63D47-C4EA-E015-BDA8-0C928C8002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1693B0-8610-986E-2D2B-47822348B0E1}"/>
              </a:ext>
            </a:extLst>
          </p:cNvPr>
          <p:cNvSpPr>
            <a:spLocks noGrp="1"/>
          </p:cNvSpPr>
          <p:nvPr>
            <p:ph type="dt" sz="half" idx="10"/>
          </p:nvPr>
        </p:nvSpPr>
        <p:spPr/>
        <p:txBody>
          <a:bodyPr/>
          <a:lstStyle/>
          <a:p>
            <a:fld id="{5414475E-9BB9-4F69-B394-A821F3172989}" type="datetimeFigureOut">
              <a:rPr lang="en-US" smtClean="0"/>
              <a:t>12/29/2023</a:t>
            </a:fld>
            <a:endParaRPr lang="en-US"/>
          </a:p>
        </p:txBody>
      </p:sp>
      <p:sp>
        <p:nvSpPr>
          <p:cNvPr id="8" name="Footer Placeholder 7">
            <a:extLst>
              <a:ext uri="{FF2B5EF4-FFF2-40B4-BE49-F238E27FC236}">
                <a16:creationId xmlns:a16="http://schemas.microsoft.com/office/drawing/2014/main" id="{74E1B478-5065-3D90-33C8-F4FB9B6150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F84BE0-A8BA-386A-FF6F-D27024AA1840}"/>
              </a:ext>
            </a:extLst>
          </p:cNvPr>
          <p:cNvSpPr>
            <a:spLocks noGrp="1"/>
          </p:cNvSpPr>
          <p:nvPr>
            <p:ph type="sldNum" sz="quarter" idx="12"/>
          </p:nvPr>
        </p:nvSpPr>
        <p:spPr/>
        <p:txBody>
          <a:bodyPr/>
          <a:lstStyle/>
          <a:p>
            <a:fld id="{2297280A-C881-4B1A-AC98-FA0DC26FB97D}" type="slidenum">
              <a:rPr lang="en-US" smtClean="0"/>
              <a:t>‹#›</a:t>
            </a:fld>
            <a:endParaRPr lang="en-US"/>
          </a:p>
        </p:txBody>
      </p:sp>
    </p:spTree>
    <p:extLst>
      <p:ext uri="{BB962C8B-B14F-4D97-AF65-F5344CB8AC3E}">
        <p14:creationId xmlns:p14="http://schemas.microsoft.com/office/powerpoint/2010/main" val="4186250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A032D-6AFB-CC48-6C73-F43D9C2AFC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C07936-2FF8-B069-8DAE-569177F93858}"/>
              </a:ext>
            </a:extLst>
          </p:cNvPr>
          <p:cNvSpPr>
            <a:spLocks noGrp="1"/>
          </p:cNvSpPr>
          <p:nvPr>
            <p:ph type="dt" sz="half" idx="10"/>
          </p:nvPr>
        </p:nvSpPr>
        <p:spPr/>
        <p:txBody>
          <a:bodyPr/>
          <a:lstStyle/>
          <a:p>
            <a:fld id="{5414475E-9BB9-4F69-B394-A821F3172989}" type="datetimeFigureOut">
              <a:rPr lang="en-US" smtClean="0"/>
              <a:t>12/29/2023</a:t>
            </a:fld>
            <a:endParaRPr lang="en-US"/>
          </a:p>
        </p:txBody>
      </p:sp>
      <p:sp>
        <p:nvSpPr>
          <p:cNvPr id="4" name="Footer Placeholder 3">
            <a:extLst>
              <a:ext uri="{FF2B5EF4-FFF2-40B4-BE49-F238E27FC236}">
                <a16:creationId xmlns:a16="http://schemas.microsoft.com/office/drawing/2014/main" id="{2651BEAB-0FCF-52EC-8F5B-7A5B6E6BB5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C2ED08-2BB6-D75E-F767-9E2CBE600736}"/>
              </a:ext>
            </a:extLst>
          </p:cNvPr>
          <p:cNvSpPr>
            <a:spLocks noGrp="1"/>
          </p:cNvSpPr>
          <p:nvPr>
            <p:ph type="sldNum" sz="quarter" idx="12"/>
          </p:nvPr>
        </p:nvSpPr>
        <p:spPr/>
        <p:txBody>
          <a:bodyPr/>
          <a:lstStyle/>
          <a:p>
            <a:fld id="{2297280A-C881-4B1A-AC98-FA0DC26FB97D}" type="slidenum">
              <a:rPr lang="en-US" smtClean="0"/>
              <a:t>‹#›</a:t>
            </a:fld>
            <a:endParaRPr lang="en-US"/>
          </a:p>
        </p:txBody>
      </p:sp>
    </p:spTree>
    <p:extLst>
      <p:ext uri="{BB962C8B-B14F-4D97-AF65-F5344CB8AC3E}">
        <p14:creationId xmlns:p14="http://schemas.microsoft.com/office/powerpoint/2010/main" val="1801690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C2155B-D490-E2B6-CF1F-0FC54845502B}"/>
              </a:ext>
            </a:extLst>
          </p:cNvPr>
          <p:cNvSpPr>
            <a:spLocks noGrp="1"/>
          </p:cNvSpPr>
          <p:nvPr>
            <p:ph type="dt" sz="half" idx="10"/>
          </p:nvPr>
        </p:nvSpPr>
        <p:spPr/>
        <p:txBody>
          <a:bodyPr/>
          <a:lstStyle/>
          <a:p>
            <a:fld id="{5414475E-9BB9-4F69-B394-A821F3172989}" type="datetimeFigureOut">
              <a:rPr lang="en-US" smtClean="0"/>
              <a:t>12/29/2023</a:t>
            </a:fld>
            <a:endParaRPr lang="en-US"/>
          </a:p>
        </p:txBody>
      </p:sp>
      <p:sp>
        <p:nvSpPr>
          <p:cNvPr id="3" name="Footer Placeholder 2">
            <a:extLst>
              <a:ext uri="{FF2B5EF4-FFF2-40B4-BE49-F238E27FC236}">
                <a16:creationId xmlns:a16="http://schemas.microsoft.com/office/drawing/2014/main" id="{D9C406DA-6206-9AF3-CE1C-0752A11F20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BF422B-F272-38A2-152D-3F161F000D2B}"/>
              </a:ext>
            </a:extLst>
          </p:cNvPr>
          <p:cNvSpPr>
            <a:spLocks noGrp="1"/>
          </p:cNvSpPr>
          <p:nvPr>
            <p:ph type="sldNum" sz="quarter" idx="12"/>
          </p:nvPr>
        </p:nvSpPr>
        <p:spPr/>
        <p:txBody>
          <a:bodyPr/>
          <a:lstStyle/>
          <a:p>
            <a:fld id="{2297280A-C881-4B1A-AC98-FA0DC26FB97D}" type="slidenum">
              <a:rPr lang="en-US" smtClean="0"/>
              <a:t>‹#›</a:t>
            </a:fld>
            <a:endParaRPr lang="en-US"/>
          </a:p>
        </p:txBody>
      </p:sp>
    </p:spTree>
    <p:extLst>
      <p:ext uri="{BB962C8B-B14F-4D97-AF65-F5344CB8AC3E}">
        <p14:creationId xmlns:p14="http://schemas.microsoft.com/office/powerpoint/2010/main" val="2856169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90F48-17D1-2ADA-2BBC-C9E02E7416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0A0F1D-F112-3127-0C65-377AFD8B69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7FFBBE-F773-F2AF-8F42-791DEF57C0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D5B009-061C-BA38-08FB-D3FEBDB024A7}"/>
              </a:ext>
            </a:extLst>
          </p:cNvPr>
          <p:cNvSpPr>
            <a:spLocks noGrp="1"/>
          </p:cNvSpPr>
          <p:nvPr>
            <p:ph type="dt" sz="half" idx="10"/>
          </p:nvPr>
        </p:nvSpPr>
        <p:spPr/>
        <p:txBody>
          <a:bodyPr/>
          <a:lstStyle/>
          <a:p>
            <a:fld id="{5414475E-9BB9-4F69-B394-A821F3172989}" type="datetimeFigureOut">
              <a:rPr lang="en-US" smtClean="0"/>
              <a:t>12/29/2023</a:t>
            </a:fld>
            <a:endParaRPr lang="en-US"/>
          </a:p>
        </p:txBody>
      </p:sp>
      <p:sp>
        <p:nvSpPr>
          <p:cNvPr id="6" name="Footer Placeholder 5">
            <a:extLst>
              <a:ext uri="{FF2B5EF4-FFF2-40B4-BE49-F238E27FC236}">
                <a16:creationId xmlns:a16="http://schemas.microsoft.com/office/drawing/2014/main" id="{0D077130-0398-0E0A-5F79-672450DDDE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95B843-8D60-BC8A-76E4-E4C9247AADAD}"/>
              </a:ext>
            </a:extLst>
          </p:cNvPr>
          <p:cNvSpPr>
            <a:spLocks noGrp="1"/>
          </p:cNvSpPr>
          <p:nvPr>
            <p:ph type="sldNum" sz="quarter" idx="12"/>
          </p:nvPr>
        </p:nvSpPr>
        <p:spPr/>
        <p:txBody>
          <a:bodyPr/>
          <a:lstStyle/>
          <a:p>
            <a:fld id="{2297280A-C881-4B1A-AC98-FA0DC26FB97D}" type="slidenum">
              <a:rPr lang="en-US" smtClean="0"/>
              <a:t>‹#›</a:t>
            </a:fld>
            <a:endParaRPr lang="en-US"/>
          </a:p>
        </p:txBody>
      </p:sp>
    </p:spTree>
    <p:extLst>
      <p:ext uri="{BB962C8B-B14F-4D97-AF65-F5344CB8AC3E}">
        <p14:creationId xmlns:p14="http://schemas.microsoft.com/office/powerpoint/2010/main" val="711725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20A1B-A92A-AA2A-1C30-F2988F801A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B4DD2A-E73E-57DC-5391-6F122B15ED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49BB15-3536-CC4E-8093-BEBC4CFC57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2467F0-119B-097F-87EB-5781868E9374}"/>
              </a:ext>
            </a:extLst>
          </p:cNvPr>
          <p:cNvSpPr>
            <a:spLocks noGrp="1"/>
          </p:cNvSpPr>
          <p:nvPr>
            <p:ph type="dt" sz="half" idx="10"/>
          </p:nvPr>
        </p:nvSpPr>
        <p:spPr/>
        <p:txBody>
          <a:bodyPr/>
          <a:lstStyle/>
          <a:p>
            <a:fld id="{5414475E-9BB9-4F69-B394-A821F3172989}" type="datetimeFigureOut">
              <a:rPr lang="en-US" smtClean="0"/>
              <a:t>12/29/2023</a:t>
            </a:fld>
            <a:endParaRPr lang="en-US"/>
          </a:p>
        </p:txBody>
      </p:sp>
      <p:sp>
        <p:nvSpPr>
          <p:cNvPr id="6" name="Footer Placeholder 5">
            <a:extLst>
              <a:ext uri="{FF2B5EF4-FFF2-40B4-BE49-F238E27FC236}">
                <a16:creationId xmlns:a16="http://schemas.microsoft.com/office/drawing/2014/main" id="{91E348F7-482A-B560-7212-A4CCF62123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A5EFD8-1400-58E9-9DEB-F8ECDDA527D7}"/>
              </a:ext>
            </a:extLst>
          </p:cNvPr>
          <p:cNvSpPr>
            <a:spLocks noGrp="1"/>
          </p:cNvSpPr>
          <p:nvPr>
            <p:ph type="sldNum" sz="quarter" idx="12"/>
          </p:nvPr>
        </p:nvSpPr>
        <p:spPr/>
        <p:txBody>
          <a:bodyPr/>
          <a:lstStyle/>
          <a:p>
            <a:fld id="{2297280A-C881-4B1A-AC98-FA0DC26FB97D}" type="slidenum">
              <a:rPr lang="en-US" smtClean="0"/>
              <a:t>‹#›</a:t>
            </a:fld>
            <a:endParaRPr lang="en-US"/>
          </a:p>
        </p:txBody>
      </p:sp>
    </p:spTree>
    <p:extLst>
      <p:ext uri="{BB962C8B-B14F-4D97-AF65-F5344CB8AC3E}">
        <p14:creationId xmlns:p14="http://schemas.microsoft.com/office/powerpoint/2010/main" val="899340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688AC8-6EDD-AEAB-457D-5716C2E5DE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CA7A68-9EE3-B4AB-79C6-2AB3AE6CBA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E09915-650F-0337-EF3E-AC5822ADCD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14475E-9BB9-4F69-B394-A821F3172989}" type="datetimeFigureOut">
              <a:rPr lang="en-US" smtClean="0"/>
              <a:t>12/29/2023</a:t>
            </a:fld>
            <a:endParaRPr lang="en-US"/>
          </a:p>
        </p:txBody>
      </p:sp>
      <p:sp>
        <p:nvSpPr>
          <p:cNvPr id="5" name="Footer Placeholder 4">
            <a:extLst>
              <a:ext uri="{FF2B5EF4-FFF2-40B4-BE49-F238E27FC236}">
                <a16:creationId xmlns:a16="http://schemas.microsoft.com/office/drawing/2014/main" id="{37E8EABA-8DD7-75E3-FE68-C43DDA7E9E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E66078-E9C2-0A68-4CCD-723B516AB0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97280A-C881-4B1A-AC98-FA0DC26FB97D}" type="slidenum">
              <a:rPr lang="en-US" smtClean="0"/>
              <a:t>‹#›</a:t>
            </a:fld>
            <a:endParaRPr lang="en-US"/>
          </a:p>
        </p:txBody>
      </p:sp>
    </p:spTree>
    <p:extLst>
      <p:ext uri="{BB962C8B-B14F-4D97-AF65-F5344CB8AC3E}">
        <p14:creationId xmlns:p14="http://schemas.microsoft.com/office/powerpoint/2010/main" val="15683320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559294"/>
            <a:ext cx="12191999" cy="6298279"/>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28"/>
            <a:ext cx="6096001" cy="6858000"/>
          </a:xfrm>
          <a:prstGeom prst="rect">
            <a:avLst/>
          </a:prstGeom>
          <a:gradFill>
            <a:gsLst>
              <a:gs pos="13000">
                <a:srgbClr val="000000">
                  <a:alpha val="72000"/>
                </a:srgbClr>
              </a:gs>
              <a:gs pos="99000">
                <a:schemeClr val="accent1">
                  <a:lumMod val="50000"/>
                  <a:alpha val="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321B27F-CD56-9BC3-770E-FEAD58FB8780}"/>
              </a:ext>
            </a:extLst>
          </p:cNvPr>
          <p:cNvSpPr>
            <a:spLocks noGrp="1"/>
          </p:cNvSpPr>
          <p:nvPr>
            <p:ph type="ctrTitle"/>
          </p:nvPr>
        </p:nvSpPr>
        <p:spPr>
          <a:xfrm>
            <a:off x="1145136" y="1028700"/>
            <a:ext cx="9947305" cy="1090657"/>
          </a:xfrm>
        </p:spPr>
        <p:txBody>
          <a:bodyPr anchor="ctr">
            <a:normAutofit/>
          </a:bodyPr>
          <a:lstStyle/>
          <a:p>
            <a:r>
              <a:rPr lang="en-US" sz="4800" dirty="0">
                <a:solidFill>
                  <a:srgbClr val="FFFFFF"/>
                </a:solidFill>
                <a:latin typeface="Britannic Bold" panose="020B0903060703020204" pitchFamily="34" charset="0"/>
              </a:rPr>
              <a:t>Joy to the World</a:t>
            </a:r>
          </a:p>
        </p:txBody>
      </p:sp>
      <p:sp>
        <p:nvSpPr>
          <p:cNvPr id="3" name="Subtitle 2">
            <a:extLst>
              <a:ext uri="{FF2B5EF4-FFF2-40B4-BE49-F238E27FC236}">
                <a16:creationId xmlns:a16="http://schemas.microsoft.com/office/drawing/2014/main" id="{E9EA5FAB-1EA6-637D-36C2-922657E5FC14}"/>
              </a:ext>
            </a:extLst>
          </p:cNvPr>
          <p:cNvSpPr>
            <a:spLocks noGrp="1"/>
          </p:cNvSpPr>
          <p:nvPr>
            <p:ph type="subTitle" idx="1"/>
          </p:nvPr>
        </p:nvSpPr>
        <p:spPr>
          <a:xfrm>
            <a:off x="1524000" y="2214188"/>
            <a:ext cx="9144000" cy="803332"/>
          </a:xfrm>
        </p:spPr>
        <p:txBody>
          <a:bodyPr>
            <a:noAutofit/>
          </a:bodyPr>
          <a:lstStyle/>
          <a:p>
            <a:r>
              <a:rPr lang="en-US" sz="4000" dirty="0">
                <a:solidFill>
                  <a:srgbClr val="FFFFFF"/>
                </a:solidFill>
                <a:latin typeface="Georgia" panose="02040502050405020303" pitchFamily="18" charset="0"/>
              </a:rPr>
              <a:t>Luke 2:8-14</a:t>
            </a:r>
          </a:p>
        </p:txBody>
      </p:sp>
      <p:sp>
        <p:nvSpPr>
          <p:cNvPr id="18" name="Freeform: Shape 17">
            <a:extLst>
              <a:ext uri="{FF2B5EF4-FFF2-40B4-BE49-F238E27FC236}">
                <a16:creationId xmlns:a16="http://schemas.microsoft.com/office/drawing/2014/main" id="{32B3ACB3-D689-442E-8A40-8680B0FEB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063256" y="400727"/>
            <a:ext cx="4065484" cy="8849062"/>
          </a:xfrm>
          <a:custGeom>
            <a:avLst/>
            <a:gdLst>
              <a:gd name="connsiteX0" fmla="*/ 0 w 4065484"/>
              <a:gd name="connsiteY0" fmla="*/ 4424531 h 8849062"/>
              <a:gd name="connsiteX1" fmla="*/ 3899197 w 4065484"/>
              <a:gd name="connsiteY1" fmla="*/ 8840480 h 8849062"/>
              <a:gd name="connsiteX2" fmla="*/ 4065484 w 4065484"/>
              <a:gd name="connsiteY2" fmla="*/ 8849062 h 8849062"/>
              <a:gd name="connsiteX3" fmla="*/ 4065483 w 4065484"/>
              <a:gd name="connsiteY3" fmla="*/ 0 h 8849062"/>
              <a:gd name="connsiteX4" fmla="*/ 3899197 w 4065484"/>
              <a:gd name="connsiteY4" fmla="*/ 8581 h 8849062"/>
              <a:gd name="connsiteX5" fmla="*/ 0 w 4065484"/>
              <a:gd name="connsiteY5" fmla="*/ 4424531 h 884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5484" h="8849062">
                <a:moveTo>
                  <a:pt x="0" y="4424531"/>
                </a:moveTo>
                <a:cubicBezTo>
                  <a:pt x="0" y="6722831"/>
                  <a:pt x="1709076" y="8613167"/>
                  <a:pt x="3899197" y="8840480"/>
                </a:cubicBezTo>
                <a:lnTo>
                  <a:pt x="4065484" y="8849062"/>
                </a:lnTo>
                <a:lnTo>
                  <a:pt x="4065483" y="0"/>
                </a:lnTo>
                <a:lnTo>
                  <a:pt x="3899197" y="8581"/>
                </a:lnTo>
                <a:cubicBezTo>
                  <a:pt x="1709075" y="235897"/>
                  <a:pt x="0" y="2126232"/>
                  <a:pt x="0" y="4424531"/>
                </a:cubicBezTo>
                <a:close/>
              </a:path>
            </a:pathLst>
          </a:custGeom>
          <a:gradFill flip="none" rotWithShape="1">
            <a:gsLst>
              <a:gs pos="0">
                <a:schemeClr val="accent1">
                  <a:alpha val="5000"/>
                </a:schemeClr>
              </a:gs>
              <a:gs pos="68000">
                <a:schemeClr val="accent1">
                  <a:alpha val="1500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red ornament with white text&#10;&#10;Description automatically generated">
            <a:extLst>
              <a:ext uri="{FF2B5EF4-FFF2-40B4-BE49-F238E27FC236}">
                <a16:creationId xmlns:a16="http://schemas.microsoft.com/office/drawing/2014/main" id="{3E1E5957-4F99-308E-D4AE-1C80F01F21AA}"/>
              </a:ext>
            </a:extLst>
          </p:cNvPr>
          <p:cNvPicPr>
            <a:picLocks noChangeAspect="1"/>
          </p:cNvPicPr>
          <p:nvPr/>
        </p:nvPicPr>
        <p:blipFill rotWithShape="1">
          <a:blip r:embed="rId2">
            <a:extLst>
              <a:ext uri="{28A0092B-C50C-407E-A947-70E740481C1C}">
                <a14:useLocalDpi xmlns:a14="http://schemas.microsoft.com/office/drawing/2010/main" val="0"/>
              </a:ext>
            </a:extLst>
          </a:blip>
          <a:srcRect t="5459" b="11553"/>
          <a:stretch/>
        </p:blipFill>
        <p:spPr>
          <a:xfrm>
            <a:off x="2343302" y="3351745"/>
            <a:ext cx="7519558" cy="3506255"/>
          </a:xfrm>
          <a:custGeom>
            <a:avLst/>
            <a:gdLst/>
            <a:ahLst/>
            <a:cxnLst/>
            <a:rect l="l" t="t" r="r" b="b"/>
            <a:pathLst>
              <a:path w="7519558" h="3506255">
                <a:moveTo>
                  <a:pt x="3759779" y="0"/>
                </a:moveTo>
                <a:cubicBezTo>
                  <a:pt x="5713450" y="0"/>
                  <a:pt x="7320331" y="1484777"/>
                  <a:pt x="7513560" y="3387468"/>
                </a:cubicBezTo>
                <a:lnTo>
                  <a:pt x="7519558" y="3506255"/>
                </a:lnTo>
                <a:lnTo>
                  <a:pt x="0" y="3506255"/>
                </a:lnTo>
                <a:lnTo>
                  <a:pt x="5998" y="3387468"/>
                </a:lnTo>
                <a:cubicBezTo>
                  <a:pt x="199227" y="1484777"/>
                  <a:pt x="1806109" y="0"/>
                  <a:pt x="3759779" y="0"/>
                </a:cubicBezTo>
                <a:close/>
              </a:path>
            </a:pathLst>
          </a:custGeom>
        </p:spPr>
      </p:pic>
    </p:spTree>
    <p:extLst>
      <p:ext uri="{BB962C8B-B14F-4D97-AF65-F5344CB8AC3E}">
        <p14:creationId xmlns:p14="http://schemas.microsoft.com/office/powerpoint/2010/main" val="3845740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5CC5FF6-C911-4883-B5F7-F5F3E29A8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4E2200F-ED39-40A1-A6F7-65A45ED6D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A4DC59FE-95C7-4792-8613-8387631B1D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8" name="Oval 27">
              <a:extLst>
                <a:ext uri="{FF2B5EF4-FFF2-40B4-BE49-F238E27FC236}">
                  <a16:creationId xmlns:a16="http://schemas.microsoft.com/office/drawing/2014/main" id="{185A6740-C8AC-4AF4-8DED-DF2AE7C5C4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0287ED7-11F5-4988-9536-ED300C63D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F435B82-54F0-40A8-98AC-308BBE400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63E91545-5C3B-46A8-84FE-3866AC17D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8E118785-E32F-4098-BA19-715FB4D32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18661B7-47E9-4CFA-9D23-D94826CD7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B163B796-84D7-4069-93D0-7A496A03A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87A77F8F-E829-4314-9F44-36169F7548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8" name="Straight Connector 37">
              <a:extLst>
                <a:ext uri="{FF2B5EF4-FFF2-40B4-BE49-F238E27FC236}">
                  <a16:creationId xmlns:a16="http://schemas.microsoft.com/office/drawing/2014/main" id="{E8D18253-A2A5-4168-A077-5A4A9C532B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DAC9C54-D328-4591-AE19-1C4E335C790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74A6996-7D92-4A5D-B88C-3B3E56C691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0F18B95-9F0D-423C-9242-0FBEC72769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43" name="Rectangle 42">
            <a:extLst>
              <a:ext uri="{FF2B5EF4-FFF2-40B4-BE49-F238E27FC236}">
                <a16:creationId xmlns:a16="http://schemas.microsoft.com/office/drawing/2014/main" id="{A4AE5E3E-9489-4D5A-A458-72C3E481C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0E88FC08-D56F-45D4-AC54-B89F64697B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6" name="Straight Connector 45">
              <a:extLst>
                <a:ext uri="{FF2B5EF4-FFF2-40B4-BE49-F238E27FC236}">
                  <a16:creationId xmlns:a16="http://schemas.microsoft.com/office/drawing/2014/main" id="{DA9CDF2D-7A78-4571-B1C1-857192D4A9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E46C3A6-A8E2-4FBB-B6F8-FBEA0D905D8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D35E17C-3C3F-401E-875C-1BA82BBA5A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8C01EF9-F43C-4B12-BBF9-A20421C7550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Picture 4" descr="A red ornament with white text&#10;&#10;Description automatically generated">
            <a:extLst>
              <a:ext uri="{FF2B5EF4-FFF2-40B4-BE49-F238E27FC236}">
                <a16:creationId xmlns:a16="http://schemas.microsoft.com/office/drawing/2014/main" id="{3E1E5957-4F99-308E-D4AE-1C80F01F21AA}"/>
              </a:ext>
            </a:extLst>
          </p:cNvPr>
          <p:cNvPicPr>
            <a:picLocks noChangeAspect="1"/>
          </p:cNvPicPr>
          <p:nvPr/>
        </p:nvPicPr>
        <p:blipFill rotWithShape="1">
          <a:blip r:embed="rId2">
            <a:extLst>
              <a:ext uri="{28A0092B-C50C-407E-A947-70E740481C1C}">
                <a14:useLocalDpi xmlns:a14="http://schemas.microsoft.com/office/drawing/2010/main" val="0"/>
              </a:ext>
            </a:extLst>
          </a:blip>
          <a:srcRect l="28235" r="15578" b="2"/>
          <a:stretch/>
        </p:blipFill>
        <p:spPr>
          <a:xfrm>
            <a:off x="7296853" y="969893"/>
            <a:ext cx="4183897" cy="4183897"/>
          </a:xfrm>
          <a:prstGeom prst="rect">
            <a:avLst/>
          </a:prstGeom>
        </p:spPr>
      </p:pic>
      <p:grpSp>
        <p:nvGrpSpPr>
          <p:cNvPr id="51" name="Group 50">
            <a:extLst>
              <a:ext uri="{FF2B5EF4-FFF2-40B4-BE49-F238E27FC236}">
                <a16:creationId xmlns:a16="http://schemas.microsoft.com/office/drawing/2014/main" id="{B138BDDD-D054-4F0A-BB1F-9D016848D6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6693312" y="1116028"/>
            <a:ext cx="304800" cy="429768"/>
            <a:chOff x="215328" y="-46937"/>
            <a:chExt cx="304800" cy="2773841"/>
          </a:xfrm>
        </p:grpSpPr>
        <p:cxnSp>
          <p:nvCxnSpPr>
            <p:cNvPr id="52" name="Straight Connector 51">
              <a:extLst>
                <a:ext uri="{FF2B5EF4-FFF2-40B4-BE49-F238E27FC236}">
                  <a16:creationId xmlns:a16="http://schemas.microsoft.com/office/drawing/2014/main" id="{3CB9B538-BCFF-41C2-87A8-28853C3998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D34C8C8-72AB-40F5-87DE-E7AE196F7DE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DA1E9C3-A70A-49DD-AD8F-5E768B24FA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C92A81C-B9D6-4A1C-BE78-377104DBEC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28A33160-54C0-CB7F-CA5D-CD8AC46BDDE8}"/>
              </a:ext>
            </a:extLst>
          </p:cNvPr>
          <p:cNvSpPr/>
          <p:nvPr/>
        </p:nvSpPr>
        <p:spPr>
          <a:xfrm>
            <a:off x="103831" y="31315"/>
            <a:ext cx="6095996" cy="6852037"/>
          </a:xfrm>
          <a:prstGeom prst="rect">
            <a:avLst/>
          </a:prstGeom>
          <a:solidFill>
            <a:srgbClr val="000F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75C31B4-3970-323E-1694-6AAE7F2F11BB}"/>
              </a:ext>
            </a:extLst>
          </p:cNvPr>
          <p:cNvSpPr/>
          <p:nvPr/>
        </p:nvSpPr>
        <p:spPr>
          <a:xfrm>
            <a:off x="5992174" y="62630"/>
            <a:ext cx="6095995" cy="6852037"/>
          </a:xfrm>
          <a:prstGeom prst="rect">
            <a:avLst/>
          </a:prstGeom>
          <a:solidFill>
            <a:srgbClr val="000F2E">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E9EA5FAB-1EA6-637D-36C2-922657E5FC14}"/>
              </a:ext>
            </a:extLst>
          </p:cNvPr>
          <p:cNvSpPr>
            <a:spLocks noGrp="1"/>
          </p:cNvSpPr>
          <p:nvPr>
            <p:ph type="subTitle" idx="1"/>
          </p:nvPr>
        </p:nvSpPr>
        <p:spPr>
          <a:xfrm>
            <a:off x="596459" y="1683542"/>
            <a:ext cx="10213350" cy="4637181"/>
          </a:xfrm>
          <a:noFill/>
        </p:spPr>
        <p:txBody>
          <a:bodyPr anchor="t">
            <a:normAutofit lnSpcReduction="10000"/>
          </a:bodyPr>
          <a:lstStyle/>
          <a:p>
            <a:pPr algn="l">
              <a:buClr>
                <a:srgbClr val="FFC000"/>
              </a:buClr>
            </a:pPr>
            <a:r>
              <a:rPr lang="en-US" sz="3800" dirty="0">
                <a:solidFill>
                  <a:schemeClr val="bg1"/>
                </a:solidFill>
                <a:latin typeface="Georgia" panose="02040502050405020303" pitchFamily="18" charset="0"/>
              </a:rPr>
              <a:t>The Shepherds in the fields </a:t>
            </a:r>
            <a:r>
              <a:rPr lang="en-US" sz="3200" dirty="0">
                <a:solidFill>
                  <a:schemeClr val="bg1"/>
                </a:solidFill>
                <a:latin typeface="Georgia" panose="02040502050405020303" pitchFamily="18" charset="0"/>
              </a:rPr>
              <a:t>(Luke 2:9-14)</a:t>
            </a:r>
          </a:p>
          <a:p>
            <a:pPr marL="457200" indent="-457200" algn="l">
              <a:buClr>
                <a:srgbClr val="FFC000"/>
              </a:buClr>
              <a:buFont typeface="Georgia" panose="02040502050405020303" pitchFamily="18" charset="0"/>
              <a:buChar char="—"/>
            </a:pPr>
            <a:r>
              <a:rPr lang="en-US" sz="3200" dirty="0">
                <a:solidFill>
                  <a:schemeClr val="bg1"/>
                </a:solidFill>
              </a:rPr>
              <a:t>And behold, an angel of the Lord stood before them, and the glory of the Lord shone around them, and they were greatly afraid. </a:t>
            </a:r>
            <a:r>
              <a:rPr lang="en-US" sz="3200" baseline="30000" dirty="0">
                <a:solidFill>
                  <a:schemeClr val="bg1"/>
                </a:solidFill>
              </a:rPr>
              <a:t>10 </a:t>
            </a:r>
            <a:r>
              <a:rPr lang="en-US" sz="3200" dirty="0">
                <a:solidFill>
                  <a:schemeClr val="bg1"/>
                </a:solidFill>
              </a:rPr>
              <a:t>Then the angel said to them, “Do not be afraid, for behold, I bring you good tidings of great joy which will be to all people. </a:t>
            </a:r>
          </a:p>
          <a:p>
            <a:pPr marL="457200" indent="-457200" algn="l">
              <a:buClr>
                <a:srgbClr val="FFC000"/>
              </a:buClr>
              <a:buFont typeface="Georgia" panose="02040502050405020303" pitchFamily="18" charset="0"/>
              <a:buChar char="—"/>
            </a:pPr>
            <a:r>
              <a:rPr lang="en-US" sz="3200" dirty="0">
                <a:solidFill>
                  <a:schemeClr val="bg1"/>
                </a:solidFill>
              </a:rPr>
              <a:t>For there is born to you this day in the city of David a Savior, who is Christ the Lord. </a:t>
            </a:r>
            <a:r>
              <a:rPr lang="en-US" sz="3200" baseline="30000" dirty="0">
                <a:solidFill>
                  <a:schemeClr val="bg1"/>
                </a:solidFill>
              </a:rPr>
              <a:t>12 </a:t>
            </a:r>
            <a:r>
              <a:rPr lang="en-US" sz="3200" dirty="0">
                <a:solidFill>
                  <a:schemeClr val="bg1"/>
                </a:solidFill>
              </a:rPr>
              <a:t>And this </a:t>
            </a:r>
            <a:r>
              <a:rPr lang="en-US" sz="3200" i="1" dirty="0">
                <a:solidFill>
                  <a:schemeClr val="bg1"/>
                </a:solidFill>
              </a:rPr>
              <a:t>will be</a:t>
            </a:r>
            <a:r>
              <a:rPr lang="en-US" sz="3200" dirty="0">
                <a:solidFill>
                  <a:schemeClr val="bg1"/>
                </a:solidFill>
              </a:rPr>
              <a:t> the sign to you: You will find a Babe wrapped in swaddling cloths, lying in a manger.”</a:t>
            </a:r>
            <a:endParaRPr lang="en-US" sz="3200" dirty="0">
              <a:solidFill>
                <a:schemeClr val="bg1"/>
              </a:solidFill>
              <a:latin typeface="Georgia" panose="02040502050405020303" pitchFamily="18" charset="0"/>
            </a:endParaRPr>
          </a:p>
        </p:txBody>
      </p:sp>
      <p:sp>
        <p:nvSpPr>
          <p:cNvPr id="2" name="Title 1">
            <a:extLst>
              <a:ext uri="{FF2B5EF4-FFF2-40B4-BE49-F238E27FC236}">
                <a16:creationId xmlns:a16="http://schemas.microsoft.com/office/drawing/2014/main" id="{7321B27F-CD56-9BC3-770E-FEAD58FB8780}"/>
              </a:ext>
            </a:extLst>
          </p:cNvPr>
          <p:cNvSpPr>
            <a:spLocks noGrp="1"/>
          </p:cNvSpPr>
          <p:nvPr>
            <p:ph type="ctrTitle"/>
          </p:nvPr>
        </p:nvSpPr>
        <p:spPr>
          <a:xfrm>
            <a:off x="629640" y="630936"/>
            <a:ext cx="6570846" cy="975027"/>
          </a:xfrm>
          <a:noFill/>
        </p:spPr>
        <p:txBody>
          <a:bodyPr anchor="ctr">
            <a:normAutofit/>
          </a:bodyPr>
          <a:lstStyle/>
          <a:p>
            <a:pPr algn="l"/>
            <a:r>
              <a:rPr lang="en-US" sz="4200" dirty="0">
                <a:solidFill>
                  <a:schemeClr val="bg1"/>
                </a:solidFill>
                <a:latin typeface="Britannic Bold" panose="020B0903060703020204" pitchFamily="34" charset="0"/>
              </a:rPr>
              <a:t>Joy at His first coming</a:t>
            </a:r>
          </a:p>
        </p:txBody>
      </p:sp>
    </p:spTree>
    <p:extLst>
      <p:ext uri="{BB962C8B-B14F-4D97-AF65-F5344CB8AC3E}">
        <p14:creationId xmlns:p14="http://schemas.microsoft.com/office/powerpoint/2010/main" val="257887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5CC5FF6-C911-4883-B5F7-F5F3E29A8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4E2200F-ED39-40A1-A6F7-65A45ED6D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A4DC59FE-95C7-4792-8613-8387631B1D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8" name="Oval 27">
              <a:extLst>
                <a:ext uri="{FF2B5EF4-FFF2-40B4-BE49-F238E27FC236}">
                  <a16:creationId xmlns:a16="http://schemas.microsoft.com/office/drawing/2014/main" id="{185A6740-C8AC-4AF4-8DED-DF2AE7C5C4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0287ED7-11F5-4988-9536-ED300C63D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F435B82-54F0-40A8-98AC-308BBE400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63E91545-5C3B-46A8-84FE-3866AC17D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8E118785-E32F-4098-BA19-715FB4D32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18661B7-47E9-4CFA-9D23-D94826CD7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B163B796-84D7-4069-93D0-7A496A03A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87A77F8F-E829-4314-9F44-36169F7548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8" name="Straight Connector 37">
              <a:extLst>
                <a:ext uri="{FF2B5EF4-FFF2-40B4-BE49-F238E27FC236}">
                  <a16:creationId xmlns:a16="http://schemas.microsoft.com/office/drawing/2014/main" id="{E8D18253-A2A5-4168-A077-5A4A9C532B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DAC9C54-D328-4591-AE19-1C4E335C790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74A6996-7D92-4A5D-B88C-3B3E56C691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0F18B95-9F0D-423C-9242-0FBEC72769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43" name="Rectangle 42">
            <a:extLst>
              <a:ext uri="{FF2B5EF4-FFF2-40B4-BE49-F238E27FC236}">
                <a16:creationId xmlns:a16="http://schemas.microsoft.com/office/drawing/2014/main" id="{A4AE5E3E-9489-4D5A-A458-72C3E481C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0E88FC08-D56F-45D4-AC54-B89F64697B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6" name="Straight Connector 45">
              <a:extLst>
                <a:ext uri="{FF2B5EF4-FFF2-40B4-BE49-F238E27FC236}">
                  <a16:creationId xmlns:a16="http://schemas.microsoft.com/office/drawing/2014/main" id="{DA9CDF2D-7A78-4571-B1C1-857192D4A9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E46C3A6-A8E2-4FBB-B6F8-FBEA0D905D8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D35E17C-3C3F-401E-875C-1BA82BBA5A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8C01EF9-F43C-4B12-BBF9-A20421C7550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Picture 4" descr="A red ornament with white text&#10;&#10;Description automatically generated">
            <a:extLst>
              <a:ext uri="{FF2B5EF4-FFF2-40B4-BE49-F238E27FC236}">
                <a16:creationId xmlns:a16="http://schemas.microsoft.com/office/drawing/2014/main" id="{3E1E5957-4F99-308E-D4AE-1C80F01F21AA}"/>
              </a:ext>
            </a:extLst>
          </p:cNvPr>
          <p:cNvPicPr>
            <a:picLocks noChangeAspect="1"/>
          </p:cNvPicPr>
          <p:nvPr/>
        </p:nvPicPr>
        <p:blipFill rotWithShape="1">
          <a:blip r:embed="rId2">
            <a:extLst>
              <a:ext uri="{28A0092B-C50C-407E-A947-70E740481C1C}">
                <a14:useLocalDpi xmlns:a14="http://schemas.microsoft.com/office/drawing/2010/main" val="0"/>
              </a:ext>
            </a:extLst>
          </a:blip>
          <a:srcRect l="28235" r="15578" b="2"/>
          <a:stretch/>
        </p:blipFill>
        <p:spPr>
          <a:xfrm>
            <a:off x="7296853" y="969893"/>
            <a:ext cx="4183897" cy="4183897"/>
          </a:xfrm>
          <a:prstGeom prst="rect">
            <a:avLst/>
          </a:prstGeom>
        </p:spPr>
      </p:pic>
      <p:grpSp>
        <p:nvGrpSpPr>
          <p:cNvPr id="51" name="Group 50">
            <a:extLst>
              <a:ext uri="{FF2B5EF4-FFF2-40B4-BE49-F238E27FC236}">
                <a16:creationId xmlns:a16="http://schemas.microsoft.com/office/drawing/2014/main" id="{B138BDDD-D054-4F0A-BB1F-9D016848D6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6693312" y="1116028"/>
            <a:ext cx="304800" cy="429768"/>
            <a:chOff x="215328" y="-46937"/>
            <a:chExt cx="304800" cy="2773841"/>
          </a:xfrm>
        </p:grpSpPr>
        <p:cxnSp>
          <p:nvCxnSpPr>
            <p:cNvPr id="52" name="Straight Connector 51">
              <a:extLst>
                <a:ext uri="{FF2B5EF4-FFF2-40B4-BE49-F238E27FC236}">
                  <a16:creationId xmlns:a16="http://schemas.microsoft.com/office/drawing/2014/main" id="{3CB9B538-BCFF-41C2-87A8-28853C3998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D34C8C8-72AB-40F5-87DE-E7AE196F7DE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DA1E9C3-A70A-49DD-AD8F-5E768B24FA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C92A81C-B9D6-4A1C-BE78-377104DBEC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28A33160-54C0-CB7F-CA5D-CD8AC46BDDE8}"/>
              </a:ext>
            </a:extLst>
          </p:cNvPr>
          <p:cNvSpPr/>
          <p:nvPr/>
        </p:nvSpPr>
        <p:spPr>
          <a:xfrm>
            <a:off x="103831" y="31315"/>
            <a:ext cx="6095996" cy="6852037"/>
          </a:xfrm>
          <a:prstGeom prst="rect">
            <a:avLst/>
          </a:prstGeom>
          <a:solidFill>
            <a:srgbClr val="000F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75C31B4-3970-323E-1694-6AAE7F2F11BB}"/>
              </a:ext>
            </a:extLst>
          </p:cNvPr>
          <p:cNvSpPr/>
          <p:nvPr/>
        </p:nvSpPr>
        <p:spPr>
          <a:xfrm>
            <a:off x="5952173" y="31315"/>
            <a:ext cx="6095995" cy="6852037"/>
          </a:xfrm>
          <a:prstGeom prst="rect">
            <a:avLst/>
          </a:prstGeom>
          <a:solidFill>
            <a:srgbClr val="000F2E">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E9EA5FAB-1EA6-637D-36C2-922657E5FC14}"/>
              </a:ext>
            </a:extLst>
          </p:cNvPr>
          <p:cNvSpPr>
            <a:spLocks noGrp="1"/>
          </p:cNvSpPr>
          <p:nvPr>
            <p:ph type="subTitle" idx="1"/>
          </p:nvPr>
        </p:nvSpPr>
        <p:spPr>
          <a:xfrm>
            <a:off x="596458" y="1683542"/>
            <a:ext cx="10427759" cy="4637181"/>
          </a:xfrm>
          <a:noFill/>
        </p:spPr>
        <p:txBody>
          <a:bodyPr anchor="t">
            <a:normAutofit lnSpcReduction="10000"/>
          </a:bodyPr>
          <a:lstStyle/>
          <a:p>
            <a:pPr algn="l">
              <a:buClr>
                <a:srgbClr val="FFC000"/>
              </a:buClr>
            </a:pPr>
            <a:r>
              <a:rPr lang="en-US" sz="3800" dirty="0">
                <a:solidFill>
                  <a:schemeClr val="bg1"/>
                </a:solidFill>
                <a:latin typeface="Georgia" panose="02040502050405020303" pitchFamily="18" charset="0"/>
              </a:rPr>
              <a:t>The Shepherds in the fields </a:t>
            </a:r>
            <a:r>
              <a:rPr lang="en-US" sz="3200" dirty="0">
                <a:solidFill>
                  <a:schemeClr val="bg1"/>
                </a:solidFill>
                <a:latin typeface="Georgia" panose="02040502050405020303" pitchFamily="18" charset="0"/>
              </a:rPr>
              <a:t>(Luke 2:13-15)</a:t>
            </a:r>
          </a:p>
          <a:p>
            <a:pPr marL="457200" indent="-457200" algn="l">
              <a:buClr>
                <a:srgbClr val="FFC000"/>
              </a:buClr>
              <a:buFont typeface="Calibri" panose="020F0502020204030204" pitchFamily="34" charset="0"/>
              <a:buChar char="—"/>
            </a:pPr>
            <a:r>
              <a:rPr lang="en-US" sz="3200" dirty="0">
                <a:solidFill>
                  <a:schemeClr val="bg1"/>
                </a:solidFill>
              </a:rPr>
              <a:t>13 And suddenly there was with the angel a multitude of the heavenly host praising God and saying: </a:t>
            </a:r>
            <a:r>
              <a:rPr lang="en-US" sz="3200" baseline="30000" dirty="0">
                <a:solidFill>
                  <a:schemeClr val="bg1"/>
                </a:solidFill>
              </a:rPr>
              <a:t>14 </a:t>
            </a:r>
            <a:r>
              <a:rPr lang="en-US" sz="3200" dirty="0">
                <a:solidFill>
                  <a:schemeClr val="bg1"/>
                </a:solidFill>
              </a:rPr>
              <a:t>“Glory to God in the highest, And on earth peace, goodwill toward men!”</a:t>
            </a:r>
          </a:p>
          <a:p>
            <a:pPr marL="457200" indent="-457200" algn="l">
              <a:buClr>
                <a:srgbClr val="FFC000"/>
              </a:buClr>
              <a:buFont typeface="Calibri" panose="020F0502020204030204" pitchFamily="34" charset="0"/>
              <a:buChar char="—"/>
            </a:pPr>
            <a:r>
              <a:rPr lang="en-US" sz="3200" dirty="0">
                <a:solidFill>
                  <a:schemeClr val="bg1"/>
                </a:solidFill>
              </a:rPr>
              <a:t>So it was, when the angels had gone away from them into heaven, that the shepherds said to one another, “Let us now go to Bethlehem and see this thing that has come to pass, which the Lord has made known to us.” </a:t>
            </a:r>
            <a:r>
              <a:rPr lang="en-US" sz="3200" baseline="30000" dirty="0">
                <a:solidFill>
                  <a:schemeClr val="bg1"/>
                </a:solidFill>
              </a:rPr>
              <a:t>16 </a:t>
            </a:r>
            <a:r>
              <a:rPr lang="en-US" sz="3200" dirty="0">
                <a:solidFill>
                  <a:schemeClr val="bg1"/>
                </a:solidFill>
              </a:rPr>
              <a:t>And they came with haste and found Mary and Joseph, and the Babe lying in a manger. </a:t>
            </a:r>
          </a:p>
        </p:txBody>
      </p:sp>
      <p:sp>
        <p:nvSpPr>
          <p:cNvPr id="2" name="Title 1">
            <a:extLst>
              <a:ext uri="{FF2B5EF4-FFF2-40B4-BE49-F238E27FC236}">
                <a16:creationId xmlns:a16="http://schemas.microsoft.com/office/drawing/2014/main" id="{7321B27F-CD56-9BC3-770E-FEAD58FB8780}"/>
              </a:ext>
            </a:extLst>
          </p:cNvPr>
          <p:cNvSpPr>
            <a:spLocks noGrp="1"/>
          </p:cNvSpPr>
          <p:nvPr>
            <p:ph type="ctrTitle"/>
          </p:nvPr>
        </p:nvSpPr>
        <p:spPr>
          <a:xfrm>
            <a:off x="629640" y="630936"/>
            <a:ext cx="6570846" cy="975027"/>
          </a:xfrm>
          <a:noFill/>
        </p:spPr>
        <p:txBody>
          <a:bodyPr anchor="ctr">
            <a:normAutofit/>
          </a:bodyPr>
          <a:lstStyle/>
          <a:p>
            <a:pPr algn="l"/>
            <a:r>
              <a:rPr lang="en-US" sz="4200" dirty="0">
                <a:solidFill>
                  <a:schemeClr val="bg1"/>
                </a:solidFill>
                <a:latin typeface="Britannic Bold" panose="020B0903060703020204" pitchFamily="34" charset="0"/>
              </a:rPr>
              <a:t>Joy at His first coming</a:t>
            </a:r>
          </a:p>
        </p:txBody>
      </p:sp>
    </p:spTree>
    <p:extLst>
      <p:ext uri="{BB962C8B-B14F-4D97-AF65-F5344CB8AC3E}">
        <p14:creationId xmlns:p14="http://schemas.microsoft.com/office/powerpoint/2010/main" val="49056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5CC5FF6-C911-4883-B5F7-F5F3E29A8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4E2200F-ED39-40A1-A6F7-65A45ED6D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A4DC59FE-95C7-4792-8613-8387631B1D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8" name="Oval 27">
              <a:extLst>
                <a:ext uri="{FF2B5EF4-FFF2-40B4-BE49-F238E27FC236}">
                  <a16:creationId xmlns:a16="http://schemas.microsoft.com/office/drawing/2014/main" id="{185A6740-C8AC-4AF4-8DED-DF2AE7C5C4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0287ED7-11F5-4988-9536-ED300C63D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F435B82-54F0-40A8-98AC-308BBE400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63E91545-5C3B-46A8-84FE-3866AC17D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8E118785-E32F-4098-BA19-715FB4D32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18661B7-47E9-4CFA-9D23-D94826CD7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B163B796-84D7-4069-93D0-7A496A03A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87A77F8F-E829-4314-9F44-36169F7548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8" name="Straight Connector 37">
              <a:extLst>
                <a:ext uri="{FF2B5EF4-FFF2-40B4-BE49-F238E27FC236}">
                  <a16:creationId xmlns:a16="http://schemas.microsoft.com/office/drawing/2014/main" id="{E8D18253-A2A5-4168-A077-5A4A9C532B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DAC9C54-D328-4591-AE19-1C4E335C790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74A6996-7D92-4A5D-B88C-3B3E56C691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0F18B95-9F0D-423C-9242-0FBEC72769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43" name="Rectangle 42">
            <a:extLst>
              <a:ext uri="{FF2B5EF4-FFF2-40B4-BE49-F238E27FC236}">
                <a16:creationId xmlns:a16="http://schemas.microsoft.com/office/drawing/2014/main" id="{A4AE5E3E-9489-4D5A-A458-72C3E481C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0E88FC08-D56F-45D4-AC54-B89F64697B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6" name="Straight Connector 45">
              <a:extLst>
                <a:ext uri="{FF2B5EF4-FFF2-40B4-BE49-F238E27FC236}">
                  <a16:creationId xmlns:a16="http://schemas.microsoft.com/office/drawing/2014/main" id="{DA9CDF2D-7A78-4571-B1C1-857192D4A9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E46C3A6-A8E2-4FBB-B6F8-FBEA0D905D8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D35E17C-3C3F-401E-875C-1BA82BBA5A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8C01EF9-F43C-4B12-BBF9-A20421C7550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Picture 4" descr="A red ornament with white text&#10;&#10;Description automatically generated">
            <a:extLst>
              <a:ext uri="{FF2B5EF4-FFF2-40B4-BE49-F238E27FC236}">
                <a16:creationId xmlns:a16="http://schemas.microsoft.com/office/drawing/2014/main" id="{3E1E5957-4F99-308E-D4AE-1C80F01F21AA}"/>
              </a:ext>
            </a:extLst>
          </p:cNvPr>
          <p:cNvPicPr>
            <a:picLocks noChangeAspect="1"/>
          </p:cNvPicPr>
          <p:nvPr/>
        </p:nvPicPr>
        <p:blipFill rotWithShape="1">
          <a:blip r:embed="rId2">
            <a:extLst>
              <a:ext uri="{28A0092B-C50C-407E-A947-70E740481C1C}">
                <a14:useLocalDpi xmlns:a14="http://schemas.microsoft.com/office/drawing/2010/main" val="0"/>
              </a:ext>
            </a:extLst>
          </a:blip>
          <a:srcRect l="28235" r="15578" b="2"/>
          <a:stretch/>
        </p:blipFill>
        <p:spPr>
          <a:xfrm>
            <a:off x="7296853" y="969893"/>
            <a:ext cx="4183897" cy="4183897"/>
          </a:xfrm>
          <a:prstGeom prst="rect">
            <a:avLst/>
          </a:prstGeom>
        </p:spPr>
      </p:pic>
      <p:grpSp>
        <p:nvGrpSpPr>
          <p:cNvPr id="51" name="Group 50">
            <a:extLst>
              <a:ext uri="{FF2B5EF4-FFF2-40B4-BE49-F238E27FC236}">
                <a16:creationId xmlns:a16="http://schemas.microsoft.com/office/drawing/2014/main" id="{B138BDDD-D054-4F0A-BB1F-9D016848D6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6693312" y="1116028"/>
            <a:ext cx="304800" cy="429768"/>
            <a:chOff x="215328" y="-46937"/>
            <a:chExt cx="304800" cy="2773841"/>
          </a:xfrm>
        </p:grpSpPr>
        <p:cxnSp>
          <p:nvCxnSpPr>
            <p:cNvPr id="52" name="Straight Connector 51">
              <a:extLst>
                <a:ext uri="{FF2B5EF4-FFF2-40B4-BE49-F238E27FC236}">
                  <a16:creationId xmlns:a16="http://schemas.microsoft.com/office/drawing/2014/main" id="{3CB9B538-BCFF-41C2-87A8-28853C3998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D34C8C8-72AB-40F5-87DE-E7AE196F7DE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DA1E9C3-A70A-49DD-AD8F-5E768B24FA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C92A81C-B9D6-4A1C-BE78-377104DBEC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28A33160-54C0-CB7F-CA5D-CD8AC46BDDE8}"/>
              </a:ext>
            </a:extLst>
          </p:cNvPr>
          <p:cNvSpPr/>
          <p:nvPr/>
        </p:nvSpPr>
        <p:spPr>
          <a:xfrm>
            <a:off x="103831" y="31315"/>
            <a:ext cx="6095996" cy="6852037"/>
          </a:xfrm>
          <a:prstGeom prst="rect">
            <a:avLst/>
          </a:prstGeom>
          <a:solidFill>
            <a:srgbClr val="000F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75C31B4-3970-323E-1694-6AAE7F2F11BB}"/>
              </a:ext>
            </a:extLst>
          </p:cNvPr>
          <p:cNvSpPr/>
          <p:nvPr/>
        </p:nvSpPr>
        <p:spPr>
          <a:xfrm>
            <a:off x="5992174" y="62630"/>
            <a:ext cx="6095995" cy="6852037"/>
          </a:xfrm>
          <a:prstGeom prst="rect">
            <a:avLst/>
          </a:prstGeom>
          <a:solidFill>
            <a:srgbClr val="000F2E">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E9EA5FAB-1EA6-637D-36C2-922657E5FC14}"/>
              </a:ext>
            </a:extLst>
          </p:cNvPr>
          <p:cNvSpPr>
            <a:spLocks noGrp="1"/>
          </p:cNvSpPr>
          <p:nvPr>
            <p:ph type="subTitle" idx="1"/>
          </p:nvPr>
        </p:nvSpPr>
        <p:spPr>
          <a:xfrm>
            <a:off x="596458" y="1683542"/>
            <a:ext cx="10427759" cy="4637181"/>
          </a:xfrm>
          <a:noFill/>
        </p:spPr>
        <p:txBody>
          <a:bodyPr anchor="t">
            <a:normAutofit/>
          </a:bodyPr>
          <a:lstStyle/>
          <a:p>
            <a:pPr algn="l">
              <a:buClr>
                <a:srgbClr val="FFC000"/>
              </a:buClr>
            </a:pPr>
            <a:r>
              <a:rPr lang="en-US" sz="3800" dirty="0">
                <a:solidFill>
                  <a:schemeClr val="bg1"/>
                </a:solidFill>
                <a:latin typeface="Georgia" panose="02040502050405020303" pitchFamily="18" charset="0"/>
              </a:rPr>
              <a:t>The Shepherds in the fields </a:t>
            </a:r>
            <a:r>
              <a:rPr lang="en-US" sz="3200" dirty="0">
                <a:solidFill>
                  <a:schemeClr val="bg1"/>
                </a:solidFill>
                <a:latin typeface="Georgia" panose="02040502050405020303" pitchFamily="18" charset="0"/>
              </a:rPr>
              <a:t>(Luke 2:16-17)</a:t>
            </a:r>
          </a:p>
          <a:p>
            <a:pPr marL="457200" indent="-457200" algn="l">
              <a:buClr>
                <a:srgbClr val="FFC000"/>
              </a:buClr>
              <a:buFont typeface="Calibri" panose="020F0502020204030204" pitchFamily="34" charset="0"/>
              <a:buChar char="—"/>
            </a:pPr>
            <a:r>
              <a:rPr lang="en-US" sz="3200" dirty="0">
                <a:solidFill>
                  <a:schemeClr val="bg1"/>
                </a:solidFill>
              </a:rPr>
              <a:t>Now when they had seen </a:t>
            </a:r>
            <a:r>
              <a:rPr lang="en-US" sz="3200" i="1" dirty="0">
                <a:solidFill>
                  <a:schemeClr val="bg1"/>
                </a:solidFill>
              </a:rPr>
              <a:t>Him,</a:t>
            </a:r>
            <a:r>
              <a:rPr lang="en-US" sz="3200" dirty="0">
                <a:solidFill>
                  <a:schemeClr val="bg1"/>
                </a:solidFill>
              </a:rPr>
              <a:t> they made widely known the saying which was told them concerning this Child. </a:t>
            </a:r>
            <a:r>
              <a:rPr lang="en-US" sz="3200" baseline="30000" dirty="0">
                <a:solidFill>
                  <a:schemeClr val="bg1"/>
                </a:solidFill>
              </a:rPr>
              <a:t>18 </a:t>
            </a:r>
            <a:r>
              <a:rPr lang="en-US" sz="3200" dirty="0">
                <a:solidFill>
                  <a:schemeClr val="bg1"/>
                </a:solidFill>
              </a:rPr>
              <a:t>And all those who heard </a:t>
            </a:r>
            <a:r>
              <a:rPr lang="en-US" sz="3200" i="1" dirty="0">
                <a:solidFill>
                  <a:schemeClr val="bg1"/>
                </a:solidFill>
              </a:rPr>
              <a:t>it</a:t>
            </a:r>
            <a:r>
              <a:rPr lang="en-US" sz="3200" dirty="0">
                <a:solidFill>
                  <a:schemeClr val="bg1"/>
                </a:solidFill>
              </a:rPr>
              <a:t> marveled at those things which were told them by the shepherds.</a:t>
            </a:r>
          </a:p>
        </p:txBody>
      </p:sp>
      <p:sp>
        <p:nvSpPr>
          <p:cNvPr id="2" name="Title 1">
            <a:extLst>
              <a:ext uri="{FF2B5EF4-FFF2-40B4-BE49-F238E27FC236}">
                <a16:creationId xmlns:a16="http://schemas.microsoft.com/office/drawing/2014/main" id="{7321B27F-CD56-9BC3-770E-FEAD58FB8780}"/>
              </a:ext>
            </a:extLst>
          </p:cNvPr>
          <p:cNvSpPr>
            <a:spLocks noGrp="1"/>
          </p:cNvSpPr>
          <p:nvPr>
            <p:ph type="ctrTitle"/>
          </p:nvPr>
        </p:nvSpPr>
        <p:spPr>
          <a:xfrm>
            <a:off x="629640" y="630936"/>
            <a:ext cx="6570846" cy="975027"/>
          </a:xfrm>
          <a:noFill/>
        </p:spPr>
        <p:txBody>
          <a:bodyPr anchor="ctr">
            <a:normAutofit/>
          </a:bodyPr>
          <a:lstStyle/>
          <a:p>
            <a:pPr algn="l"/>
            <a:r>
              <a:rPr lang="en-US" sz="4200" dirty="0">
                <a:solidFill>
                  <a:schemeClr val="bg1"/>
                </a:solidFill>
                <a:latin typeface="Britannic Bold" panose="020B0903060703020204" pitchFamily="34" charset="0"/>
              </a:rPr>
              <a:t>Joy at His first coming</a:t>
            </a:r>
          </a:p>
        </p:txBody>
      </p:sp>
      <p:sp>
        <p:nvSpPr>
          <p:cNvPr id="4" name="TextBox 3">
            <a:extLst>
              <a:ext uri="{FF2B5EF4-FFF2-40B4-BE49-F238E27FC236}">
                <a16:creationId xmlns:a16="http://schemas.microsoft.com/office/drawing/2014/main" id="{F87BB085-AF03-28BC-3872-1E5A7176AB4A}"/>
              </a:ext>
            </a:extLst>
          </p:cNvPr>
          <p:cNvSpPr txBox="1"/>
          <p:nvPr/>
        </p:nvSpPr>
        <p:spPr>
          <a:xfrm>
            <a:off x="711250" y="4398186"/>
            <a:ext cx="10244757" cy="1938992"/>
          </a:xfrm>
          <a:prstGeom prst="rect">
            <a:avLst/>
          </a:prstGeom>
          <a:solidFill>
            <a:schemeClr val="bg1">
              <a:alpha val="90000"/>
            </a:schemeClr>
          </a:solidFill>
        </p:spPr>
        <p:txBody>
          <a:bodyPr wrap="square" rtlCol="0">
            <a:spAutoFit/>
          </a:bodyPr>
          <a:lstStyle/>
          <a:p>
            <a:pPr algn="just"/>
            <a:r>
              <a:rPr lang="en-US" sz="3000" dirty="0">
                <a:latin typeface="Georgia" panose="02040502050405020303" pitchFamily="18" charset="0"/>
              </a:rPr>
              <a:t>God brought joy to the world through the birth of a single baby boy. The joy of the world is possible because the Lord is come in the person of a tiny helpless babe born in the most humble of circumstances.</a:t>
            </a:r>
          </a:p>
        </p:txBody>
      </p:sp>
    </p:spTree>
    <p:extLst>
      <p:ext uri="{BB962C8B-B14F-4D97-AF65-F5344CB8AC3E}">
        <p14:creationId xmlns:p14="http://schemas.microsoft.com/office/powerpoint/2010/main" val="24019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5CC5FF6-C911-4883-B5F7-F5F3E29A8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4E2200F-ED39-40A1-A6F7-65A45ED6D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A4DC59FE-95C7-4792-8613-8387631B1D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8" name="Oval 27">
              <a:extLst>
                <a:ext uri="{FF2B5EF4-FFF2-40B4-BE49-F238E27FC236}">
                  <a16:creationId xmlns:a16="http://schemas.microsoft.com/office/drawing/2014/main" id="{185A6740-C8AC-4AF4-8DED-DF2AE7C5C4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0287ED7-11F5-4988-9536-ED300C63D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F435B82-54F0-40A8-98AC-308BBE400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63E91545-5C3B-46A8-84FE-3866AC17D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8E118785-E32F-4098-BA19-715FB4D32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18661B7-47E9-4CFA-9D23-D94826CD7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B163B796-84D7-4069-93D0-7A496A03A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87A77F8F-E829-4314-9F44-36169F7548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8" name="Straight Connector 37">
              <a:extLst>
                <a:ext uri="{FF2B5EF4-FFF2-40B4-BE49-F238E27FC236}">
                  <a16:creationId xmlns:a16="http://schemas.microsoft.com/office/drawing/2014/main" id="{E8D18253-A2A5-4168-A077-5A4A9C532B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DAC9C54-D328-4591-AE19-1C4E335C790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74A6996-7D92-4A5D-B88C-3B3E56C691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0F18B95-9F0D-423C-9242-0FBEC72769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43" name="Rectangle 42">
            <a:extLst>
              <a:ext uri="{FF2B5EF4-FFF2-40B4-BE49-F238E27FC236}">
                <a16:creationId xmlns:a16="http://schemas.microsoft.com/office/drawing/2014/main" id="{A4AE5E3E-9489-4D5A-A458-72C3E481C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0E88FC08-D56F-45D4-AC54-B89F64697B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6" name="Straight Connector 45">
              <a:extLst>
                <a:ext uri="{FF2B5EF4-FFF2-40B4-BE49-F238E27FC236}">
                  <a16:creationId xmlns:a16="http://schemas.microsoft.com/office/drawing/2014/main" id="{DA9CDF2D-7A78-4571-B1C1-857192D4A9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E46C3A6-A8E2-4FBB-B6F8-FBEA0D905D8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D35E17C-3C3F-401E-875C-1BA82BBA5A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8C01EF9-F43C-4B12-BBF9-A20421C7550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Picture 4" descr="A red ornament with white text&#10;&#10;Description automatically generated">
            <a:extLst>
              <a:ext uri="{FF2B5EF4-FFF2-40B4-BE49-F238E27FC236}">
                <a16:creationId xmlns:a16="http://schemas.microsoft.com/office/drawing/2014/main" id="{3E1E5957-4F99-308E-D4AE-1C80F01F21AA}"/>
              </a:ext>
            </a:extLst>
          </p:cNvPr>
          <p:cNvPicPr>
            <a:picLocks noChangeAspect="1"/>
          </p:cNvPicPr>
          <p:nvPr/>
        </p:nvPicPr>
        <p:blipFill rotWithShape="1">
          <a:blip r:embed="rId2">
            <a:extLst>
              <a:ext uri="{28A0092B-C50C-407E-A947-70E740481C1C}">
                <a14:useLocalDpi xmlns:a14="http://schemas.microsoft.com/office/drawing/2010/main" val="0"/>
              </a:ext>
            </a:extLst>
          </a:blip>
          <a:srcRect l="28235" r="15578" b="2"/>
          <a:stretch/>
        </p:blipFill>
        <p:spPr>
          <a:xfrm>
            <a:off x="7296853" y="969893"/>
            <a:ext cx="4183897" cy="4183897"/>
          </a:xfrm>
          <a:prstGeom prst="rect">
            <a:avLst/>
          </a:prstGeom>
        </p:spPr>
      </p:pic>
      <p:grpSp>
        <p:nvGrpSpPr>
          <p:cNvPr id="51" name="Group 50">
            <a:extLst>
              <a:ext uri="{FF2B5EF4-FFF2-40B4-BE49-F238E27FC236}">
                <a16:creationId xmlns:a16="http://schemas.microsoft.com/office/drawing/2014/main" id="{B138BDDD-D054-4F0A-BB1F-9D016848D6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6693312" y="1116028"/>
            <a:ext cx="304800" cy="429768"/>
            <a:chOff x="215328" y="-46937"/>
            <a:chExt cx="304800" cy="2773841"/>
          </a:xfrm>
        </p:grpSpPr>
        <p:cxnSp>
          <p:nvCxnSpPr>
            <p:cNvPr id="52" name="Straight Connector 51">
              <a:extLst>
                <a:ext uri="{FF2B5EF4-FFF2-40B4-BE49-F238E27FC236}">
                  <a16:creationId xmlns:a16="http://schemas.microsoft.com/office/drawing/2014/main" id="{3CB9B538-BCFF-41C2-87A8-28853C3998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D34C8C8-72AB-40F5-87DE-E7AE196F7DE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DA1E9C3-A70A-49DD-AD8F-5E768B24FA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C92A81C-B9D6-4A1C-BE78-377104DBEC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28A33160-54C0-CB7F-CA5D-CD8AC46BDDE8}"/>
              </a:ext>
            </a:extLst>
          </p:cNvPr>
          <p:cNvSpPr/>
          <p:nvPr/>
        </p:nvSpPr>
        <p:spPr>
          <a:xfrm>
            <a:off x="103831" y="36576"/>
            <a:ext cx="6095996" cy="6852037"/>
          </a:xfrm>
          <a:prstGeom prst="rect">
            <a:avLst/>
          </a:prstGeom>
          <a:solidFill>
            <a:srgbClr val="000F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75C31B4-3970-323E-1694-6AAE7F2F11BB}"/>
              </a:ext>
            </a:extLst>
          </p:cNvPr>
          <p:cNvSpPr/>
          <p:nvPr/>
        </p:nvSpPr>
        <p:spPr>
          <a:xfrm>
            <a:off x="6071177" y="36576"/>
            <a:ext cx="6095995" cy="6852037"/>
          </a:xfrm>
          <a:prstGeom prst="rect">
            <a:avLst/>
          </a:prstGeom>
          <a:solidFill>
            <a:srgbClr val="000F2E">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E9EA5FAB-1EA6-637D-36C2-922657E5FC14}"/>
              </a:ext>
            </a:extLst>
          </p:cNvPr>
          <p:cNvSpPr>
            <a:spLocks noGrp="1"/>
          </p:cNvSpPr>
          <p:nvPr>
            <p:ph type="subTitle" idx="1"/>
          </p:nvPr>
        </p:nvSpPr>
        <p:spPr>
          <a:xfrm>
            <a:off x="789528" y="1772352"/>
            <a:ext cx="9880293" cy="3237028"/>
          </a:xfrm>
          <a:solidFill>
            <a:schemeClr val="bg1">
              <a:alpha val="85000"/>
            </a:schemeClr>
          </a:solidFill>
        </p:spPr>
        <p:txBody>
          <a:bodyPr anchor="t">
            <a:normAutofit/>
          </a:bodyPr>
          <a:lstStyle/>
          <a:p>
            <a:pPr algn="l">
              <a:buClr>
                <a:srgbClr val="FF0000"/>
              </a:buClr>
            </a:pPr>
            <a:r>
              <a:rPr lang="en-US" sz="3800" dirty="0">
                <a:latin typeface="Georgia" panose="02040502050405020303" pitchFamily="18" charset="0"/>
              </a:rPr>
              <a:t>Nehemiah 8:10 “</a:t>
            </a:r>
            <a:r>
              <a:rPr lang="en-US" sz="3200" dirty="0"/>
              <a:t>the joy of the </a:t>
            </a:r>
            <a:r>
              <a:rPr lang="en-US" sz="3200" cap="small" dirty="0"/>
              <a:t>Lord</a:t>
            </a:r>
            <a:r>
              <a:rPr lang="en-US" sz="3200" dirty="0"/>
              <a:t> is your strength.”</a:t>
            </a:r>
          </a:p>
          <a:p>
            <a:pPr algn="l">
              <a:buClr>
                <a:srgbClr val="FF0000"/>
              </a:buClr>
            </a:pPr>
            <a:r>
              <a:rPr lang="en-US" sz="3800" dirty="0">
                <a:latin typeface="Georgia" panose="02040502050405020303" pitchFamily="18" charset="0"/>
              </a:rPr>
              <a:t>Psalm 51:12 </a:t>
            </a:r>
            <a:r>
              <a:rPr lang="en-US" sz="3200" dirty="0"/>
              <a:t>Restore to me the joy of Your salvation.</a:t>
            </a:r>
          </a:p>
          <a:p>
            <a:pPr algn="l">
              <a:buClr>
                <a:srgbClr val="FF0000"/>
              </a:buClr>
            </a:pPr>
            <a:r>
              <a:rPr lang="en-US" sz="3800" dirty="0">
                <a:latin typeface="Georgia" panose="02040502050405020303" pitchFamily="18" charset="0"/>
              </a:rPr>
              <a:t>Psalm 16:11</a:t>
            </a:r>
            <a:r>
              <a:rPr lang="en-US" sz="3200" dirty="0">
                <a:latin typeface="Georgia" panose="02040502050405020303" pitchFamily="18" charset="0"/>
              </a:rPr>
              <a:t> </a:t>
            </a:r>
            <a:r>
              <a:rPr lang="en-US" sz="3200" dirty="0"/>
              <a:t>In Your presence </a:t>
            </a:r>
            <a:r>
              <a:rPr lang="en-US" sz="3200" i="1" dirty="0"/>
              <a:t>is</a:t>
            </a:r>
            <a:r>
              <a:rPr lang="en-US" sz="3200" dirty="0"/>
              <a:t> fullness of joy.</a:t>
            </a:r>
          </a:p>
          <a:p>
            <a:pPr algn="l">
              <a:buClr>
                <a:srgbClr val="FF0000"/>
              </a:buClr>
            </a:pPr>
            <a:r>
              <a:rPr lang="en-US" sz="3800" dirty="0">
                <a:latin typeface="Georgia" panose="02040502050405020303" pitchFamily="18" charset="0"/>
              </a:rPr>
              <a:t>John 15:11 </a:t>
            </a:r>
            <a:r>
              <a:rPr lang="en-US" sz="3200" dirty="0"/>
              <a:t>These things I have spoken to you, that My joy may remain in you, and </a:t>
            </a:r>
            <a:r>
              <a:rPr lang="en-US" sz="3200" i="1" dirty="0"/>
              <a:t>that</a:t>
            </a:r>
            <a:r>
              <a:rPr lang="en-US" sz="3200" dirty="0"/>
              <a:t> your joy may be full.</a:t>
            </a:r>
            <a:endParaRPr lang="en-US" sz="3200" dirty="0">
              <a:latin typeface="Georgia" panose="02040502050405020303" pitchFamily="18" charset="0"/>
            </a:endParaRPr>
          </a:p>
        </p:txBody>
      </p:sp>
      <p:sp>
        <p:nvSpPr>
          <p:cNvPr id="2" name="Title 1">
            <a:extLst>
              <a:ext uri="{FF2B5EF4-FFF2-40B4-BE49-F238E27FC236}">
                <a16:creationId xmlns:a16="http://schemas.microsoft.com/office/drawing/2014/main" id="{7321B27F-CD56-9BC3-770E-FEAD58FB8780}"/>
              </a:ext>
            </a:extLst>
          </p:cNvPr>
          <p:cNvSpPr>
            <a:spLocks noGrp="1"/>
          </p:cNvSpPr>
          <p:nvPr>
            <p:ph type="ctrTitle"/>
          </p:nvPr>
        </p:nvSpPr>
        <p:spPr>
          <a:xfrm>
            <a:off x="608859" y="582500"/>
            <a:ext cx="6664165" cy="975027"/>
          </a:xfrm>
          <a:noFill/>
        </p:spPr>
        <p:txBody>
          <a:bodyPr anchor="ctr">
            <a:normAutofit fontScale="90000"/>
          </a:bodyPr>
          <a:lstStyle/>
          <a:p>
            <a:pPr algn="l"/>
            <a:r>
              <a:rPr lang="en-US" sz="4800" dirty="0">
                <a:solidFill>
                  <a:schemeClr val="bg1"/>
                </a:solidFill>
                <a:latin typeface="Britannic Bold" panose="020B0903060703020204" pitchFamily="34" charset="0"/>
              </a:rPr>
              <a:t>Find your joy in the Lord</a:t>
            </a:r>
          </a:p>
        </p:txBody>
      </p:sp>
      <p:sp>
        <p:nvSpPr>
          <p:cNvPr id="4" name="TextBox 3">
            <a:extLst>
              <a:ext uri="{FF2B5EF4-FFF2-40B4-BE49-F238E27FC236}">
                <a16:creationId xmlns:a16="http://schemas.microsoft.com/office/drawing/2014/main" id="{34E9E0CA-96EC-615C-A580-FCAA73FA9140}"/>
              </a:ext>
            </a:extLst>
          </p:cNvPr>
          <p:cNvSpPr txBox="1"/>
          <p:nvPr/>
        </p:nvSpPr>
        <p:spPr>
          <a:xfrm>
            <a:off x="789528" y="5582215"/>
            <a:ext cx="9664344" cy="646331"/>
          </a:xfrm>
          <a:prstGeom prst="rect">
            <a:avLst/>
          </a:prstGeom>
          <a:solidFill>
            <a:schemeClr val="bg1">
              <a:alpha val="75000"/>
            </a:schemeClr>
          </a:solidFill>
        </p:spPr>
        <p:txBody>
          <a:bodyPr wrap="square" rtlCol="0" anchor="ctr">
            <a:spAutoFit/>
          </a:bodyPr>
          <a:lstStyle/>
          <a:p>
            <a:pPr algn="ctr"/>
            <a:r>
              <a:rPr lang="en-US" sz="3600" dirty="0">
                <a:latin typeface="Georgia" panose="02040502050405020303" pitchFamily="18" charset="0"/>
              </a:rPr>
              <a:t>Joy the </a:t>
            </a:r>
            <a:r>
              <a:rPr lang="en-US" sz="3600" dirty="0" err="1">
                <a:latin typeface="Georgia" panose="02040502050405020303" pitchFamily="18" charset="0"/>
              </a:rPr>
              <a:t>the</a:t>
            </a:r>
            <a:r>
              <a:rPr lang="en-US" sz="3600" dirty="0">
                <a:latin typeface="Georgia" panose="02040502050405020303" pitchFamily="18" charset="0"/>
              </a:rPr>
              <a:t> World ..“The Lord has come!”.. </a:t>
            </a:r>
          </a:p>
        </p:txBody>
      </p:sp>
    </p:spTree>
    <p:extLst>
      <p:ext uri="{BB962C8B-B14F-4D97-AF65-F5344CB8AC3E}">
        <p14:creationId xmlns:p14="http://schemas.microsoft.com/office/powerpoint/2010/main" val="421552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559294"/>
            <a:ext cx="12191999" cy="6298279"/>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28"/>
            <a:ext cx="6096001" cy="6858000"/>
          </a:xfrm>
          <a:prstGeom prst="rect">
            <a:avLst/>
          </a:prstGeom>
          <a:gradFill>
            <a:gsLst>
              <a:gs pos="13000">
                <a:srgbClr val="000000">
                  <a:alpha val="72000"/>
                </a:srgbClr>
              </a:gs>
              <a:gs pos="99000">
                <a:schemeClr val="accent1">
                  <a:lumMod val="50000"/>
                  <a:alpha val="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321B27F-CD56-9BC3-770E-FEAD58FB8780}"/>
              </a:ext>
            </a:extLst>
          </p:cNvPr>
          <p:cNvSpPr>
            <a:spLocks noGrp="1"/>
          </p:cNvSpPr>
          <p:nvPr>
            <p:ph type="ctrTitle"/>
          </p:nvPr>
        </p:nvSpPr>
        <p:spPr>
          <a:xfrm>
            <a:off x="1145136" y="1028700"/>
            <a:ext cx="9947305" cy="1090657"/>
          </a:xfrm>
        </p:spPr>
        <p:txBody>
          <a:bodyPr anchor="ctr">
            <a:normAutofit/>
          </a:bodyPr>
          <a:lstStyle/>
          <a:p>
            <a:r>
              <a:rPr lang="en-US" sz="4800" dirty="0">
                <a:solidFill>
                  <a:srgbClr val="FFFFFF"/>
                </a:solidFill>
                <a:latin typeface="Britannic Bold" panose="020B0903060703020204" pitchFamily="34" charset="0"/>
              </a:rPr>
              <a:t>Joy to the World</a:t>
            </a:r>
          </a:p>
        </p:txBody>
      </p:sp>
      <p:sp>
        <p:nvSpPr>
          <p:cNvPr id="3" name="Subtitle 2">
            <a:extLst>
              <a:ext uri="{FF2B5EF4-FFF2-40B4-BE49-F238E27FC236}">
                <a16:creationId xmlns:a16="http://schemas.microsoft.com/office/drawing/2014/main" id="{E9EA5FAB-1EA6-637D-36C2-922657E5FC14}"/>
              </a:ext>
            </a:extLst>
          </p:cNvPr>
          <p:cNvSpPr>
            <a:spLocks noGrp="1"/>
          </p:cNvSpPr>
          <p:nvPr>
            <p:ph type="subTitle" idx="1"/>
          </p:nvPr>
        </p:nvSpPr>
        <p:spPr>
          <a:xfrm>
            <a:off x="1524000" y="2214188"/>
            <a:ext cx="9144000" cy="803332"/>
          </a:xfrm>
        </p:spPr>
        <p:txBody>
          <a:bodyPr>
            <a:noAutofit/>
          </a:bodyPr>
          <a:lstStyle/>
          <a:p>
            <a:r>
              <a:rPr lang="en-US" sz="4000" dirty="0">
                <a:solidFill>
                  <a:srgbClr val="FFFFFF"/>
                </a:solidFill>
                <a:latin typeface="Georgia" panose="02040502050405020303" pitchFamily="18" charset="0"/>
              </a:rPr>
              <a:t>Luke 2:8-14</a:t>
            </a:r>
          </a:p>
        </p:txBody>
      </p:sp>
      <p:sp>
        <p:nvSpPr>
          <p:cNvPr id="18" name="Freeform: Shape 17">
            <a:extLst>
              <a:ext uri="{FF2B5EF4-FFF2-40B4-BE49-F238E27FC236}">
                <a16:creationId xmlns:a16="http://schemas.microsoft.com/office/drawing/2014/main" id="{32B3ACB3-D689-442E-8A40-8680B0FEB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063256" y="400727"/>
            <a:ext cx="4065484" cy="8849062"/>
          </a:xfrm>
          <a:custGeom>
            <a:avLst/>
            <a:gdLst>
              <a:gd name="connsiteX0" fmla="*/ 0 w 4065484"/>
              <a:gd name="connsiteY0" fmla="*/ 4424531 h 8849062"/>
              <a:gd name="connsiteX1" fmla="*/ 3899197 w 4065484"/>
              <a:gd name="connsiteY1" fmla="*/ 8840480 h 8849062"/>
              <a:gd name="connsiteX2" fmla="*/ 4065484 w 4065484"/>
              <a:gd name="connsiteY2" fmla="*/ 8849062 h 8849062"/>
              <a:gd name="connsiteX3" fmla="*/ 4065483 w 4065484"/>
              <a:gd name="connsiteY3" fmla="*/ 0 h 8849062"/>
              <a:gd name="connsiteX4" fmla="*/ 3899197 w 4065484"/>
              <a:gd name="connsiteY4" fmla="*/ 8581 h 8849062"/>
              <a:gd name="connsiteX5" fmla="*/ 0 w 4065484"/>
              <a:gd name="connsiteY5" fmla="*/ 4424531 h 884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5484" h="8849062">
                <a:moveTo>
                  <a:pt x="0" y="4424531"/>
                </a:moveTo>
                <a:cubicBezTo>
                  <a:pt x="0" y="6722831"/>
                  <a:pt x="1709076" y="8613167"/>
                  <a:pt x="3899197" y="8840480"/>
                </a:cubicBezTo>
                <a:lnTo>
                  <a:pt x="4065484" y="8849062"/>
                </a:lnTo>
                <a:lnTo>
                  <a:pt x="4065483" y="0"/>
                </a:lnTo>
                <a:lnTo>
                  <a:pt x="3899197" y="8581"/>
                </a:lnTo>
                <a:cubicBezTo>
                  <a:pt x="1709075" y="235897"/>
                  <a:pt x="0" y="2126232"/>
                  <a:pt x="0" y="4424531"/>
                </a:cubicBezTo>
                <a:close/>
              </a:path>
            </a:pathLst>
          </a:custGeom>
          <a:gradFill flip="none" rotWithShape="1">
            <a:gsLst>
              <a:gs pos="0">
                <a:schemeClr val="accent1">
                  <a:alpha val="5000"/>
                </a:schemeClr>
              </a:gs>
              <a:gs pos="68000">
                <a:schemeClr val="accent1">
                  <a:alpha val="1500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red ornament with white text&#10;&#10;Description automatically generated">
            <a:extLst>
              <a:ext uri="{FF2B5EF4-FFF2-40B4-BE49-F238E27FC236}">
                <a16:creationId xmlns:a16="http://schemas.microsoft.com/office/drawing/2014/main" id="{3E1E5957-4F99-308E-D4AE-1C80F01F21AA}"/>
              </a:ext>
            </a:extLst>
          </p:cNvPr>
          <p:cNvPicPr>
            <a:picLocks noChangeAspect="1"/>
          </p:cNvPicPr>
          <p:nvPr/>
        </p:nvPicPr>
        <p:blipFill rotWithShape="1">
          <a:blip r:embed="rId2">
            <a:extLst>
              <a:ext uri="{28A0092B-C50C-407E-A947-70E740481C1C}">
                <a14:useLocalDpi xmlns:a14="http://schemas.microsoft.com/office/drawing/2010/main" val="0"/>
              </a:ext>
            </a:extLst>
          </a:blip>
          <a:srcRect t="5459" b="11553"/>
          <a:stretch/>
        </p:blipFill>
        <p:spPr>
          <a:xfrm>
            <a:off x="2343302" y="3351745"/>
            <a:ext cx="7519558" cy="3506255"/>
          </a:xfrm>
          <a:custGeom>
            <a:avLst/>
            <a:gdLst/>
            <a:ahLst/>
            <a:cxnLst/>
            <a:rect l="l" t="t" r="r" b="b"/>
            <a:pathLst>
              <a:path w="7519558" h="3506255">
                <a:moveTo>
                  <a:pt x="3759779" y="0"/>
                </a:moveTo>
                <a:cubicBezTo>
                  <a:pt x="5713450" y="0"/>
                  <a:pt x="7320331" y="1484777"/>
                  <a:pt x="7513560" y="3387468"/>
                </a:cubicBezTo>
                <a:lnTo>
                  <a:pt x="7519558" y="3506255"/>
                </a:lnTo>
                <a:lnTo>
                  <a:pt x="0" y="3506255"/>
                </a:lnTo>
                <a:lnTo>
                  <a:pt x="5998" y="3387468"/>
                </a:lnTo>
                <a:cubicBezTo>
                  <a:pt x="199227" y="1484777"/>
                  <a:pt x="1806109" y="0"/>
                  <a:pt x="3759779" y="0"/>
                </a:cubicBezTo>
                <a:close/>
              </a:path>
            </a:pathLst>
          </a:custGeom>
        </p:spPr>
      </p:pic>
    </p:spTree>
    <p:extLst>
      <p:ext uri="{BB962C8B-B14F-4D97-AF65-F5344CB8AC3E}">
        <p14:creationId xmlns:p14="http://schemas.microsoft.com/office/powerpoint/2010/main" val="1579453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5CC5FF6-C911-4883-B5F7-F5F3E29A8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4E2200F-ED39-40A1-A6F7-65A45ED6D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A4DC59FE-95C7-4792-8613-8387631B1D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8" name="Oval 27">
              <a:extLst>
                <a:ext uri="{FF2B5EF4-FFF2-40B4-BE49-F238E27FC236}">
                  <a16:creationId xmlns:a16="http://schemas.microsoft.com/office/drawing/2014/main" id="{185A6740-C8AC-4AF4-8DED-DF2AE7C5C4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0287ED7-11F5-4988-9536-ED300C63D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F435B82-54F0-40A8-98AC-308BBE400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63E91545-5C3B-46A8-84FE-3866AC17D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8E118785-E32F-4098-BA19-715FB4D32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18661B7-47E9-4CFA-9D23-D94826CD7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B163B796-84D7-4069-93D0-7A496A03A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87A77F8F-E829-4314-9F44-36169F7548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8" name="Straight Connector 37">
              <a:extLst>
                <a:ext uri="{FF2B5EF4-FFF2-40B4-BE49-F238E27FC236}">
                  <a16:creationId xmlns:a16="http://schemas.microsoft.com/office/drawing/2014/main" id="{E8D18253-A2A5-4168-A077-5A4A9C532B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DAC9C54-D328-4591-AE19-1C4E335C790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74A6996-7D92-4A5D-B88C-3B3E56C691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0F18B95-9F0D-423C-9242-0FBEC72769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43" name="Rectangle 42">
            <a:extLst>
              <a:ext uri="{FF2B5EF4-FFF2-40B4-BE49-F238E27FC236}">
                <a16:creationId xmlns:a16="http://schemas.microsoft.com/office/drawing/2014/main" id="{A4AE5E3E-9489-4D5A-A458-72C3E481C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0E88FC08-D56F-45D4-AC54-B89F64697B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6" name="Straight Connector 45">
              <a:extLst>
                <a:ext uri="{FF2B5EF4-FFF2-40B4-BE49-F238E27FC236}">
                  <a16:creationId xmlns:a16="http://schemas.microsoft.com/office/drawing/2014/main" id="{DA9CDF2D-7A78-4571-B1C1-857192D4A9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E46C3A6-A8E2-4FBB-B6F8-FBEA0D905D8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D35E17C-3C3F-401E-875C-1BA82BBA5A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8C01EF9-F43C-4B12-BBF9-A20421C7550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Picture 4" descr="A red ornament with white text&#10;&#10;Description automatically generated">
            <a:extLst>
              <a:ext uri="{FF2B5EF4-FFF2-40B4-BE49-F238E27FC236}">
                <a16:creationId xmlns:a16="http://schemas.microsoft.com/office/drawing/2014/main" id="{3E1E5957-4F99-308E-D4AE-1C80F01F21AA}"/>
              </a:ext>
            </a:extLst>
          </p:cNvPr>
          <p:cNvPicPr>
            <a:picLocks noChangeAspect="1"/>
          </p:cNvPicPr>
          <p:nvPr/>
        </p:nvPicPr>
        <p:blipFill rotWithShape="1">
          <a:blip r:embed="rId2">
            <a:extLst>
              <a:ext uri="{28A0092B-C50C-407E-A947-70E740481C1C}">
                <a14:useLocalDpi xmlns:a14="http://schemas.microsoft.com/office/drawing/2010/main" val="0"/>
              </a:ext>
            </a:extLst>
          </a:blip>
          <a:srcRect l="28235" r="15578" b="2"/>
          <a:stretch/>
        </p:blipFill>
        <p:spPr>
          <a:xfrm>
            <a:off x="7296853" y="969893"/>
            <a:ext cx="4183897" cy="4183897"/>
          </a:xfrm>
          <a:prstGeom prst="rect">
            <a:avLst/>
          </a:prstGeom>
        </p:spPr>
      </p:pic>
      <p:grpSp>
        <p:nvGrpSpPr>
          <p:cNvPr id="51" name="Group 50">
            <a:extLst>
              <a:ext uri="{FF2B5EF4-FFF2-40B4-BE49-F238E27FC236}">
                <a16:creationId xmlns:a16="http://schemas.microsoft.com/office/drawing/2014/main" id="{B138BDDD-D054-4F0A-BB1F-9D016848D6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6693312" y="1116028"/>
            <a:ext cx="304800" cy="429768"/>
            <a:chOff x="215328" y="-46937"/>
            <a:chExt cx="304800" cy="2773841"/>
          </a:xfrm>
        </p:grpSpPr>
        <p:cxnSp>
          <p:nvCxnSpPr>
            <p:cNvPr id="52" name="Straight Connector 51">
              <a:extLst>
                <a:ext uri="{FF2B5EF4-FFF2-40B4-BE49-F238E27FC236}">
                  <a16:creationId xmlns:a16="http://schemas.microsoft.com/office/drawing/2014/main" id="{3CB9B538-BCFF-41C2-87A8-28853C3998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D34C8C8-72AB-40F5-87DE-E7AE196F7DE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DA1E9C3-A70A-49DD-AD8F-5E768B24FA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C92A81C-B9D6-4A1C-BE78-377104DBEC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28A33160-54C0-CB7F-CA5D-CD8AC46BDDE8}"/>
              </a:ext>
            </a:extLst>
          </p:cNvPr>
          <p:cNvSpPr/>
          <p:nvPr/>
        </p:nvSpPr>
        <p:spPr>
          <a:xfrm>
            <a:off x="0" y="0"/>
            <a:ext cx="6095996" cy="6852037"/>
          </a:xfrm>
          <a:prstGeom prst="rect">
            <a:avLst/>
          </a:prstGeom>
          <a:solidFill>
            <a:srgbClr val="000F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75C31B4-3970-323E-1694-6AAE7F2F11BB}"/>
              </a:ext>
            </a:extLst>
          </p:cNvPr>
          <p:cNvSpPr/>
          <p:nvPr/>
        </p:nvSpPr>
        <p:spPr>
          <a:xfrm>
            <a:off x="5999638" y="11278"/>
            <a:ext cx="6095995" cy="6852037"/>
          </a:xfrm>
          <a:prstGeom prst="rect">
            <a:avLst/>
          </a:prstGeom>
          <a:solidFill>
            <a:srgbClr val="000F2E">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E9EA5FAB-1EA6-637D-36C2-922657E5FC14}"/>
              </a:ext>
            </a:extLst>
          </p:cNvPr>
          <p:cNvSpPr>
            <a:spLocks noGrp="1"/>
          </p:cNvSpPr>
          <p:nvPr>
            <p:ph type="subTitle" idx="1"/>
          </p:nvPr>
        </p:nvSpPr>
        <p:spPr>
          <a:xfrm>
            <a:off x="629640" y="2236899"/>
            <a:ext cx="9379632" cy="3892608"/>
          </a:xfrm>
          <a:noFill/>
        </p:spPr>
        <p:txBody>
          <a:bodyPr anchor="t">
            <a:normAutofit/>
          </a:bodyPr>
          <a:lstStyle/>
          <a:p>
            <a:pPr algn="l"/>
            <a:r>
              <a:rPr lang="en-US" sz="3800" dirty="0">
                <a:solidFill>
                  <a:schemeClr val="bg1"/>
                </a:solidFill>
                <a:latin typeface="Georgia" panose="02040502050405020303" pitchFamily="18" charset="0"/>
              </a:rPr>
              <a:t>Luke 2:10-11 </a:t>
            </a:r>
            <a:r>
              <a:rPr lang="en-US" sz="3200" dirty="0">
                <a:solidFill>
                  <a:schemeClr val="bg1"/>
                </a:solidFill>
              </a:rPr>
              <a:t>Then the angel said to them, “Do not be afraid, for behold, I bring you </a:t>
            </a:r>
            <a:r>
              <a:rPr lang="en-US" sz="3200" dirty="0">
                <a:solidFill>
                  <a:srgbClr val="FFC000"/>
                </a:solidFill>
              </a:rPr>
              <a:t>good tidings of great joy</a:t>
            </a:r>
            <a:r>
              <a:rPr lang="en-US" sz="3200" dirty="0">
                <a:solidFill>
                  <a:schemeClr val="bg1"/>
                </a:solidFill>
              </a:rPr>
              <a:t> which will be to all people. </a:t>
            </a:r>
            <a:r>
              <a:rPr lang="en-US" sz="3200" baseline="30000" dirty="0">
                <a:solidFill>
                  <a:schemeClr val="bg1"/>
                </a:solidFill>
              </a:rPr>
              <a:t>11 </a:t>
            </a:r>
            <a:r>
              <a:rPr lang="en-US" sz="3200" dirty="0">
                <a:solidFill>
                  <a:schemeClr val="bg1"/>
                </a:solidFill>
              </a:rPr>
              <a:t>For there is born to you this day in the city of David a Savior, who is Christ the Lord. </a:t>
            </a:r>
            <a:r>
              <a:rPr lang="en-US" sz="3200" baseline="30000" dirty="0">
                <a:solidFill>
                  <a:schemeClr val="bg1"/>
                </a:solidFill>
              </a:rPr>
              <a:t>12 </a:t>
            </a:r>
            <a:r>
              <a:rPr lang="en-US" sz="3200" dirty="0">
                <a:solidFill>
                  <a:schemeClr val="bg1"/>
                </a:solidFill>
              </a:rPr>
              <a:t>And this </a:t>
            </a:r>
            <a:r>
              <a:rPr lang="en-US" sz="3200" i="1" dirty="0">
                <a:solidFill>
                  <a:schemeClr val="bg1"/>
                </a:solidFill>
              </a:rPr>
              <a:t>will be</a:t>
            </a:r>
            <a:r>
              <a:rPr lang="en-US" sz="3200" dirty="0">
                <a:solidFill>
                  <a:schemeClr val="bg1"/>
                </a:solidFill>
              </a:rPr>
              <a:t> the sign to you: You will find a Babe wrapped in swaddling cloths, lying in a manger.”</a:t>
            </a:r>
            <a:endParaRPr lang="en-US" sz="3800" dirty="0">
              <a:solidFill>
                <a:schemeClr val="bg1"/>
              </a:solidFill>
              <a:latin typeface="Georgia" panose="02040502050405020303" pitchFamily="18" charset="0"/>
            </a:endParaRPr>
          </a:p>
        </p:txBody>
      </p:sp>
      <p:sp>
        <p:nvSpPr>
          <p:cNvPr id="2" name="Title 1">
            <a:extLst>
              <a:ext uri="{FF2B5EF4-FFF2-40B4-BE49-F238E27FC236}">
                <a16:creationId xmlns:a16="http://schemas.microsoft.com/office/drawing/2014/main" id="{7321B27F-CD56-9BC3-770E-FEAD58FB8780}"/>
              </a:ext>
            </a:extLst>
          </p:cNvPr>
          <p:cNvSpPr>
            <a:spLocks noGrp="1"/>
          </p:cNvSpPr>
          <p:nvPr>
            <p:ph type="ctrTitle"/>
          </p:nvPr>
        </p:nvSpPr>
        <p:spPr>
          <a:xfrm>
            <a:off x="629640" y="630936"/>
            <a:ext cx="6937834" cy="975027"/>
          </a:xfrm>
          <a:noFill/>
        </p:spPr>
        <p:txBody>
          <a:bodyPr anchor="ctr">
            <a:normAutofit/>
          </a:bodyPr>
          <a:lstStyle/>
          <a:p>
            <a:pPr algn="l"/>
            <a:r>
              <a:rPr lang="en-US" sz="4200" dirty="0">
                <a:solidFill>
                  <a:schemeClr val="bg1"/>
                </a:solidFill>
                <a:latin typeface="Britannic Bold" panose="020B0903060703020204" pitchFamily="34" charset="0"/>
              </a:rPr>
              <a:t>The Angel’s announcement</a:t>
            </a:r>
          </a:p>
        </p:txBody>
      </p:sp>
    </p:spTree>
    <p:extLst>
      <p:ext uri="{BB962C8B-B14F-4D97-AF65-F5344CB8AC3E}">
        <p14:creationId xmlns:p14="http://schemas.microsoft.com/office/powerpoint/2010/main" val="2953196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5CC5FF6-C911-4883-B5F7-F5F3E29A8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4E2200F-ED39-40A1-A6F7-65A45ED6D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A4DC59FE-95C7-4792-8613-8387631B1D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8" name="Oval 27">
              <a:extLst>
                <a:ext uri="{FF2B5EF4-FFF2-40B4-BE49-F238E27FC236}">
                  <a16:creationId xmlns:a16="http://schemas.microsoft.com/office/drawing/2014/main" id="{185A6740-C8AC-4AF4-8DED-DF2AE7C5C4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0287ED7-11F5-4988-9536-ED300C63D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F435B82-54F0-40A8-98AC-308BBE400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63E91545-5C3B-46A8-84FE-3866AC17D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8E118785-E32F-4098-BA19-715FB4D32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18661B7-47E9-4CFA-9D23-D94826CD7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B163B796-84D7-4069-93D0-7A496A03A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87A77F8F-E829-4314-9F44-36169F7548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8" name="Straight Connector 37">
              <a:extLst>
                <a:ext uri="{FF2B5EF4-FFF2-40B4-BE49-F238E27FC236}">
                  <a16:creationId xmlns:a16="http://schemas.microsoft.com/office/drawing/2014/main" id="{E8D18253-A2A5-4168-A077-5A4A9C532B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DAC9C54-D328-4591-AE19-1C4E335C790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74A6996-7D92-4A5D-B88C-3B3E56C691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0F18B95-9F0D-423C-9242-0FBEC72769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43" name="Rectangle 42">
            <a:extLst>
              <a:ext uri="{FF2B5EF4-FFF2-40B4-BE49-F238E27FC236}">
                <a16:creationId xmlns:a16="http://schemas.microsoft.com/office/drawing/2014/main" id="{A4AE5E3E-9489-4D5A-A458-72C3E481C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0E88FC08-D56F-45D4-AC54-B89F64697B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6" name="Straight Connector 45">
              <a:extLst>
                <a:ext uri="{FF2B5EF4-FFF2-40B4-BE49-F238E27FC236}">
                  <a16:creationId xmlns:a16="http://schemas.microsoft.com/office/drawing/2014/main" id="{DA9CDF2D-7A78-4571-B1C1-857192D4A9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E46C3A6-A8E2-4FBB-B6F8-FBEA0D905D8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D35E17C-3C3F-401E-875C-1BA82BBA5A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8C01EF9-F43C-4B12-BBF9-A20421C7550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Picture 4" descr="A red ornament with white text&#10;&#10;Description automatically generated">
            <a:extLst>
              <a:ext uri="{FF2B5EF4-FFF2-40B4-BE49-F238E27FC236}">
                <a16:creationId xmlns:a16="http://schemas.microsoft.com/office/drawing/2014/main" id="{3E1E5957-4F99-308E-D4AE-1C80F01F21AA}"/>
              </a:ext>
            </a:extLst>
          </p:cNvPr>
          <p:cNvPicPr>
            <a:picLocks noChangeAspect="1"/>
          </p:cNvPicPr>
          <p:nvPr/>
        </p:nvPicPr>
        <p:blipFill rotWithShape="1">
          <a:blip r:embed="rId2">
            <a:extLst>
              <a:ext uri="{28A0092B-C50C-407E-A947-70E740481C1C}">
                <a14:useLocalDpi xmlns:a14="http://schemas.microsoft.com/office/drawing/2010/main" val="0"/>
              </a:ext>
            </a:extLst>
          </a:blip>
          <a:srcRect l="28235" r="15578" b="2"/>
          <a:stretch/>
        </p:blipFill>
        <p:spPr>
          <a:xfrm>
            <a:off x="7296853" y="969893"/>
            <a:ext cx="4183897" cy="4183897"/>
          </a:xfrm>
          <a:prstGeom prst="rect">
            <a:avLst/>
          </a:prstGeom>
        </p:spPr>
      </p:pic>
      <p:grpSp>
        <p:nvGrpSpPr>
          <p:cNvPr id="51" name="Group 50">
            <a:extLst>
              <a:ext uri="{FF2B5EF4-FFF2-40B4-BE49-F238E27FC236}">
                <a16:creationId xmlns:a16="http://schemas.microsoft.com/office/drawing/2014/main" id="{B138BDDD-D054-4F0A-BB1F-9D016848D6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6693312" y="1116028"/>
            <a:ext cx="304800" cy="429768"/>
            <a:chOff x="215328" y="-46937"/>
            <a:chExt cx="304800" cy="2773841"/>
          </a:xfrm>
        </p:grpSpPr>
        <p:cxnSp>
          <p:nvCxnSpPr>
            <p:cNvPr id="52" name="Straight Connector 51">
              <a:extLst>
                <a:ext uri="{FF2B5EF4-FFF2-40B4-BE49-F238E27FC236}">
                  <a16:creationId xmlns:a16="http://schemas.microsoft.com/office/drawing/2014/main" id="{3CB9B538-BCFF-41C2-87A8-28853C3998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D34C8C8-72AB-40F5-87DE-E7AE196F7DE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DA1E9C3-A70A-49DD-AD8F-5E768B24FA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C92A81C-B9D6-4A1C-BE78-377104DBEC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28A33160-54C0-CB7F-CA5D-CD8AC46BDDE8}"/>
              </a:ext>
            </a:extLst>
          </p:cNvPr>
          <p:cNvSpPr/>
          <p:nvPr/>
        </p:nvSpPr>
        <p:spPr>
          <a:xfrm>
            <a:off x="0" y="0"/>
            <a:ext cx="6095996" cy="6852037"/>
          </a:xfrm>
          <a:prstGeom prst="rect">
            <a:avLst/>
          </a:prstGeom>
          <a:solidFill>
            <a:srgbClr val="000F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75C31B4-3970-323E-1694-6AAE7F2F11BB}"/>
              </a:ext>
            </a:extLst>
          </p:cNvPr>
          <p:cNvSpPr/>
          <p:nvPr/>
        </p:nvSpPr>
        <p:spPr>
          <a:xfrm>
            <a:off x="5999638" y="11278"/>
            <a:ext cx="6095995" cy="6852037"/>
          </a:xfrm>
          <a:prstGeom prst="rect">
            <a:avLst/>
          </a:prstGeom>
          <a:solidFill>
            <a:srgbClr val="000F2E">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E9EA5FAB-1EA6-637D-36C2-922657E5FC14}"/>
              </a:ext>
            </a:extLst>
          </p:cNvPr>
          <p:cNvSpPr>
            <a:spLocks noGrp="1"/>
          </p:cNvSpPr>
          <p:nvPr>
            <p:ph type="subTitle" idx="1"/>
          </p:nvPr>
        </p:nvSpPr>
        <p:spPr>
          <a:xfrm>
            <a:off x="629640" y="2236899"/>
            <a:ext cx="10848061" cy="3892608"/>
          </a:xfrm>
          <a:noFill/>
        </p:spPr>
        <p:txBody>
          <a:bodyPr anchor="t">
            <a:normAutofit/>
          </a:bodyPr>
          <a:lstStyle/>
          <a:p>
            <a:pPr algn="l"/>
            <a:endParaRPr lang="en-US" sz="3800" dirty="0">
              <a:solidFill>
                <a:schemeClr val="bg1"/>
              </a:solidFill>
              <a:latin typeface="Georgia" panose="02040502050405020303" pitchFamily="18" charset="0"/>
            </a:endParaRPr>
          </a:p>
        </p:txBody>
      </p:sp>
      <p:sp>
        <p:nvSpPr>
          <p:cNvPr id="2" name="Title 1">
            <a:extLst>
              <a:ext uri="{FF2B5EF4-FFF2-40B4-BE49-F238E27FC236}">
                <a16:creationId xmlns:a16="http://schemas.microsoft.com/office/drawing/2014/main" id="{7321B27F-CD56-9BC3-770E-FEAD58FB8780}"/>
              </a:ext>
            </a:extLst>
          </p:cNvPr>
          <p:cNvSpPr>
            <a:spLocks noGrp="1"/>
          </p:cNvSpPr>
          <p:nvPr>
            <p:ph type="ctrTitle"/>
          </p:nvPr>
        </p:nvSpPr>
        <p:spPr>
          <a:xfrm>
            <a:off x="629640" y="630936"/>
            <a:ext cx="5895058" cy="975027"/>
          </a:xfrm>
          <a:noFill/>
        </p:spPr>
        <p:txBody>
          <a:bodyPr anchor="ctr">
            <a:normAutofit/>
          </a:bodyPr>
          <a:lstStyle/>
          <a:p>
            <a:pPr algn="l"/>
            <a:r>
              <a:rPr lang="en-US" sz="4200" dirty="0">
                <a:solidFill>
                  <a:schemeClr val="bg1"/>
                </a:solidFill>
                <a:latin typeface="Britannic Bold" panose="020B0903060703020204" pitchFamily="34" charset="0"/>
              </a:rPr>
              <a:t>Beloved hymn</a:t>
            </a:r>
          </a:p>
        </p:txBody>
      </p:sp>
      <p:pic>
        <p:nvPicPr>
          <p:cNvPr id="8" name="Picture 7" descr="A book with notes on it&#10;&#10;Description automatically generated">
            <a:extLst>
              <a:ext uri="{FF2B5EF4-FFF2-40B4-BE49-F238E27FC236}">
                <a16:creationId xmlns:a16="http://schemas.microsoft.com/office/drawing/2014/main" id="{60A8F8C7-7623-089C-CFD6-AD55AA8892D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 contrast="15000"/>
                    </a14:imgEffect>
                  </a14:imgLayer>
                </a14:imgProps>
              </a:ext>
              <a:ext uri="{28A0092B-C50C-407E-A947-70E740481C1C}">
                <a14:useLocalDpi xmlns:a14="http://schemas.microsoft.com/office/drawing/2010/main" val="0"/>
              </a:ext>
            </a:extLst>
          </a:blip>
          <a:srcRect l="2399" t="3079" r="60575" b="3079"/>
          <a:stretch/>
        </p:blipFill>
        <p:spPr>
          <a:xfrm rot="5400000">
            <a:off x="2683439" y="-2658791"/>
            <a:ext cx="6846722" cy="12164304"/>
          </a:xfrm>
          <a:prstGeom prst="rect">
            <a:avLst/>
          </a:prstGeom>
        </p:spPr>
      </p:pic>
      <p:sp>
        <p:nvSpPr>
          <p:cNvPr id="9" name="Rectangle 8">
            <a:extLst>
              <a:ext uri="{FF2B5EF4-FFF2-40B4-BE49-F238E27FC236}">
                <a16:creationId xmlns:a16="http://schemas.microsoft.com/office/drawing/2014/main" id="{38B4F254-D22E-5C6A-5119-B065BC3978EB}"/>
              </a:ext>
            </a:extLst>
          </p:cNvPr>
          <p:cNvSpPr/>
          <p:nvPr/>
        </p:nvSpPr>
        <p:spPr>
          <a:xfrm>
            <a:off x="1350784" y="1767442"/>
            <a:ext cx="9908755" cy="1272640"/>
          </a:xfrm>
          <a:prstGeom prst="rect">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8928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5CC5FF6-C911-4883-B5F7-F5F3E29A8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4E2200F-ED39-40A1-A6F7-65A45ED6D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A4DC59FE-95C7-4792-8613-8387631B1D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8" name="Oval 27">
              <a:extLst>
                <a:ext uri="{FF2B5EF4-FFF2-40B4-BE49-F238E27FC236}">
                  <a16:creationId xmlns:a16="http://schemas.microsoft.com/office/drawing/2014/main" id="{185A6740-C8AC-4AF4-8DED-DF2AE7C5C4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0287ED7-11F5-4988-9536-ED300C63D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F435B82-54F0-40A8-98AC-308BBE400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63E91545-5C3B-46A8-84FE-3866AC17D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8E118785-E32F-4098-BA19-715FB4D32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18661B7-47E9-4CFA-9D23-D94826CD7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B163B796-84D7-4069-93D0-7A496A03A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87A77F8F-E829-4314-9F44-36169F7548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8" name="Straight Connector 37">
              <a:extLst>
                <a:ext uri="{FF2B5EF4-FFF2-40B4-BE49-F238E27FC236}">
                  <a16:creationId xmlns:a16="http://schemas.microsoft.com/office/drawing/2014/main" id="{E8D18253-A2A5-4168-A077-5A4A9C532B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DAC9C54-D328-4591-AE19-1C4E335C790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74A6996-7D92-4A5D-B88C-3B3E56C691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0F18B95-9F0D-423C-9242-0FBEC72769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43" name="Rectangle 42">
            <a:extLst>
              <a:ext uri="{FF2B5EF4-FFF2-40B4-BE49-F238E27FC236}">
                <a16:creationId xmlns:a16="http://schemas.microsoft.com/office/drawing/2014/main" id="{A4AE5E3E-9489-4D5A-A458-72C3E481C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0E88FC08-D56F-45D4-AC54-B89F64697B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6" name="Straight Connector 45">
              <a:extLst>
                <a:ext uri="{FF2B5EF4-FFF2-40B4-BE49-F238E27FC236}">
                  <a16:creationId xmlns:a16="http://schemas.microsoft.com/office/drawing/2014/main" id="{DA9CDF2D-7A78-4571-B1C1-857192D4A9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E46C3A6-A8E2-4FBB-B6F8-FBEA0D905D8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D35E17C-3C3F-401E-875C-1BA82BBA5A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8C01EF9-F43C-4B12-BBF9-A20421C7550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Picture 4" descr="A red ornament with white text&#10;&#10;Description automatically generated">
            <a:extLst>
              <a:ext uri="{FF2B5EF4-FFF2-40B4-BE49-F238E27FC236}">
                <a16:creationId xmlns:a16="http://schemas.microsoft.com/office/drawing/2014/main" id="{3E1E5957-4F99-308E-D4AE-1C80F01F21AA}"/>
              </a:ext>
            </a:extLst>
          </p:cNvPr>
          <p:cNvPicPr>
            <a:picLocks noChangeAspect="1"/>
          </p:cNvPicPr>
          <p:nvPr/>
        </p:nvPicPr>
        <p:blipFill rotWithShape="1">
          <a:blip r:embed="rId2">
            <a:extLst>
              <a:ext uri="{28A0092B-C50C-407E-A947-70E740481C1C}">
                <a14:useLocalDpi xmlns:a14="http://schemas.microsoft.com/office/drawing/2010/main" val="0"/>
              </a:ext>
            </a:extLst>
          </a:blip>
          <a:srcRect l="28235" r="15578" b="2"/>
          <a:stretch/>
        </p:blipFill>
        <p:spPr>
          <a:xfrm>
            <a:off x="7296853" y="969893"/>
            <a:ext cx="4183897" cy="4183897"/>
          </a:xfrm>
          <a:prstGeom prst="rect">
            <a:avLst/>
          </a:prstGeom>
        </p:spPr>
      </p:pic>
      <p:grpSp>
        <p:nvGrpSpPr>
          <p:cNvPr id="51" name="Group 50">
            <a:extLst>
              <a:ext uri="{FF2B5EF4-FFF2-40B4-BE49-F238E27FC236}">
                <a16:creationId xmlns:a16="http://schemas.microsoft.com/office/drawing/2014/main" id="{B138BDDD-D054-4F0A-BB1F-9D016848D6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6693312" y="1116028"/>
            <a:ext cx="304800" cy="429768"/>
            <a:chOff x="215328" y="-46937"/>
            <a:chExt cx="304800" cy="2773841"/>
          </a:xfrm>
        </p:grpSpPr>
        <p:cxnSp>
          <p:nvCxnSpPr>
            <p:cNvPr id="52" name="Straight Connector 51">
              <a:extLst>
                <a:ext uri="{FF2B5EF4-FFF2-40B4-BE49-F238E27FC236}">
                  <a16:creationId xmlns:a16="http://schemas.microsoft.com/office/drawing/2014/main" id="{3CB9B538-BCFF-41C2-87A8-28853C3998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D34C8C8-72AB-40F5-87DE-E7AE196F7DE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DA1E9C3-A70A-49DD-AD8F-5E768B24FA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C92A81C-B9D6-4A1C-BE78-377104DBEC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28A33160-54C0-CB7F-CA5D-CD8AC46BDDE8}"/>
              </a:ext>
            </a:extLst>
          </p:cNvPr>
          <p:cNvSpPr/>
          <p:nvPr/>
        </p:nvSpPr>
        <p:spPr>
          <a:xfrm>
            <a:off x="0" y="0"/>
            <a:ext cx="6095996" cy="6852037"/>
          </a:xfrm>
          <a:prstGeom prst="rect">
            <a:avLst/>
          </a:prstGeom>
          <a:solidFill>
            <a:srgbClr val="000F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75C31B4-3970-323E-1694-6AAE7F2F11BB}"/>
              </a:ext>
            </a:extLst>
          </p:cNvPr>
          <p:cNvSpPr/>
          <p:nvPr/>
        </p:nvSpPr>
        <p:spPr>
          <a:xfrm>
            <a:off x="5999638" y="11278"/>
            <a:ext cx="6095995" cy="6852037"/>
          </a:xfrm>
          <a:prstGeom prst="rect">
            <a:avLst/>
          </a:prstGeom>
          <a:solidFill>
            <a:srgbClr val="000F2E">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E9EA5FAB-1EA6-637D-36C2-922657E5FC14}"/>
              </a:ext>
            </a:extLst>
          </p:cNvPr>
          <p:cNvSpPr>
            <a:spLocks noGrp="1"/>
          </p:cNvSpPr>
          <p:nvPr>
            <p:ph type="subTitle" idx="1"/>
          </p:nvPr>
        </p:nvSpPr>
        <p:spPr>
          <a:xfrm>
            <a:off x="629640" y="2236899"/>
            <a:ext cx="9932207" cy="3892608"/>
          </a:xfrm>
          <a:noFill/>
        </p:spPr>
        <p:txBody>
          <a:bodyPr anchor="t">
            <a:normAutofit/>
          </a:bodyPr>
          <a:lstStyle/>
          <a:p>
            <a:pPr marL="571500" indent="-571500" algn="l">
              <a:buClr>
                <a:srgbClr val="FF0000"/>
              </a:buClr>
              <a:buFont typeface="Georgia" panose="02040502050405020303" pitchFamily="18" charset="0"/>
              <a:buChar char="—"/>
            </a:pPr>
            <a:r>
              <a:rPr lang="en-US" sz="3800" dirty="0">
                <a:solidFill>
                  <a:schemeClr val="bg1"/>
                </a:solidFill>
                <a:latin typeface="Georgia" panose="02040502050405020303" pitchFamily="18" charset="0"/>
              </a:rPr>
              <a:t>John Newton “Amazing Grace”</a:t>
            </a:r>
          </a:p>
          <a:p>
            <a:pPr algn="l">
              <a:buClr>
                <a:srgbClr val="FF0000"/>
              </a:buClr>
            </a:pPr>
            <a:r>
              <a:rPr lang="en-US" sz="3200" dirty="0">
                <a:solidFill>
                  <a:schemeClr val="bg1"/>
                </a:solidFill>
                <a:latin typeface="Georgia" panose="02040502050405020303" pitchFamily="18" charset="0"/>
              </a:rPr>
              <a:t>       </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“I once was lost, but now I’m found”</a:t>
            </a:r>
          </a:p>
          <a:p>
            <a:pPr marL="457200" indent="-457200" algn="l">
              <a:buClr>
                <a:srgbClr val="FF0000"/>
              </a:buClr>
              <a:buFont typeface="Georgia" panose="02040502050405020303" pitchFamily="18" charset="0"/>
              <a:buChar char="—"/>
            </a:pPr>
            <a:r>
              <a:rPr lang="en-US" sz="3800" dirty="0">
                <a:solidFill>
                  <a:schemeClr val="bg1"/>
                </a:solidFill>
                <a:latin typeface="Georgia" panose="02040502050405020303" pitchFamily="18" charset="0"/>
              </a:rPr>
              <a:t>Eph 2:12-13 </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we had no hope and were without God in the world. But now in Christ Jesus we who once were far off have been brought near by the blood of Christ</a:t>
            </a:r>
          </a:p>
          <a:p>
            <a:pPr algn="l">
              <a:buClr>
                <a:srgbClr val="FF0000"/>
              </a:buClr>
            </a:pP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dirty="0">
                <a:solidFill>
                  <a:srgbClr val="FFC000"/>
                </a:solidFill>
                <a:latin typeface="Calibri" panose="020F0502020204030204" pitchFamily="34" charset="0"/>
                <a:ea typeface="Calibri" panose="020F0502020204030204" pitchFamily="34" charset="0"/>
                <a:cs typeface="Calibri" panose="020F0502020204030204" pitchFamily="34" charset="0"/>
              </a:rPr>
              <a:t>The love of God revealed in the birth of His Son!</a:t>
            </a:r>
          </a:p>
        </p:txBody>
      </p:sp>
      <p:sp>
        <p:nvSpPr>
          <p:cNvPr id="2" name="Title 1">
            <a:extLst>
              <a:ext uri="{FF2B5EF4-FFF2-40B4-BE49-F238E27FC236}">
                <a16:creationId xmlns:a16="http://schemas.microsoft.com/office/drawing/2014/main" id="{7321B27F-CD56-9BC3-770E-FEAD58FB8780}"/>
              </a:ext>
            </a:extLst>
          </p:cNvPr>
          <p:cNvSpPr>
            <a:spLocks noGrp="1"/>
          </p:cNvSpPr>
          <p:nvPr>
            <p:ph type="ctrTitle"/>
          </p:nvPr>
        </p:nvSpPr>
        <p:spPr>
          <a:xfrm>
            <a:off x="629640" y="630936"/>
            <a:ext cx="7478040" cy="975027"/>
          </a:xfrm>
          <a:noFill/>
        </p:spPr>
        <p:txBody>
          <a:bodyPr anchor="ctr">
            <a:normAutofit/>
          </a:bodyPr>
          <a:lstStyle/>
          <a:p>
            <a:pPr algn="l"/>
            <a:r>
              <a:rPr lang="en-US" sz="4200" dirty="0">
                <a:solidFill>
                  <a:schemeClr val="bg1"/>
                </a:solidFill>
                <a:latin typeface="Britannic Bold" panose="020B0903060703020204" pitchFamily="34" charset="0"/>
              </a:rPr>
              <a:t>We have reason to rejoice</a:t>
            </a:r>
          </a:p>
        </p:txBody>
      </p:sp>
    </p:spTree>
    <p:extLst>
      <p:ext uri="{BB962C8B-B14F-4D97-AF65-F5344CB8AC3E}">
        <p14:creationId xmlns:p14="http://schemas.microsoft.com/office/powerpoint/2010/main" val="152050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5CC5FF6-C911-4883-B5F7-F5F3E29A8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4E2200F-ED39-40A1-A6F7-65A45ED6D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A4DC59FE-95C7-4792-8613-8387631B1D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8" name="Oval 27">
              <a:extLst>
                <a:ext uri="{FF2B5EF4-FFF2-40B4-BE49-F238E27FC236}">
                  <a16:creationId xmlns:a16="http://schemas.microsoft.com/office/drawing/2014/main" id="{185A6740-C8AC-4AF4-8DED-DF2AE7C5C4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0287ED7-11F5-4988-9536-ED300C63D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F435B82-54F0-40A8-98AC-308BBE400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63E91545-5C3B-46A8-84FE-3866AC17D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8E118785-E32F-4098-BA19-715FB4D32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18661B7-47E9-4CFA-9D23-D94826CD7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B163B796-84D7-4069-93D0-7A496A03A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87A77F8F-E829-4314-9F44-36169F7548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8" name="Straight Connector 37">
              <a:extLst>
                <a:ext uri="{FF2B5EF4-FFF2-40B4-BE49-F238E27FC236}">
                  <a16:creationId xmlns:a16="http://schemas.microsoft.com/office/drawing/2014/main" id="{E8D18253-A2A5-4168-A077-5A4A9C532B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DAC9C54-D328-4591-AE19-1C4E335C790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74A6996-7D92-4A5D-B88C-3B3E56C691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0F18B95-9F0D-423C-9242-0FBEC72769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43" name="Rectangle 42">
            <a:extLst>
              <a:ext uri="{FF2B5EF4-FFF2-40B4-BE49-F238E27FC236}">
                <a16:creationId xmlns:a16="http://schemas.microsoft.com/office/drawing/2014/main" id="{A4AE5E3E-9489-4D5A-A458-72C3E481C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0E88FC08-D56F-45D4-AC54-B89F64697B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6" name="Straight Connector 45">
              <a:extLst>
                <a:ext uri="{FF2B5EF4-FFF2-40B4-BE49-F238E27FC236}">
                  <a16:creationId xmlns:a16="http://schemas.microsoft.com/office/drawing/2014/main" id="{DA9CDF2D-7A78-4571-B1C1-857192D4A9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E46C3A6-A8E2-4FBB-B6F8-FBEA0D905D8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D35E17C-3C3F-401E-875C-1BA82BBA5A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8C01EF9-F43C-4B12-BBF9-A20421C7550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Picture 4" descr="A red ornament with white text&#10;&#10;Description automatically generated">
            <a:extLst>
              <a:ext uri="{FF2B5EF4-FFF2-40B4-BE49-F238E27FC236}">
                <a16:creationId xmlns:a16="http://schemas.microsoft.com/office/drawing/2014/main" id="{3E1E5957-4F99-308E-D4AE-1C80F01F21AA}"/>
              </a:ext>
            </a:extLst>
          </p:cNvPr>
          <p:cNvPicPr>
            <a:picLocks noChangeAspect="1"/>
          </p:cNvPicPr>
          <p:nvPr/>
        </p:nvPicPr>
        <p:blipFill rotWithShape="1">
          <a:blip r:embed="rId2">
            <a:extLst>
              <a:ext uri="{28A0092B-C50C-407E-A947-70E740481C1C}">
                <a14:useLocalDpi xmlns:a14="http://schemas.microsoft.com/office/drawing/2010/main" val="0"/>
              </a:ext>
            </a:extLst>
          </a:blip>
          <a:srcRect l="28235" r="15578" b="2"/>
          <a:stretch/>
        </p:blipFill>
        <p:spPr>
          <a:xfrm>
            <a:off x="7296853" y="969893"/>
            <a:ext cx="4183897" cy="4183897"/>
          </a:xfrm>
          <a:prstGeom prst="rect">
            <a:avLst/>
          </a:prstGeom>
        </p:spPr>
      </p:pic>
      <p:grpSp>
        <p:nvGrpSpPr>
          <p:cNvPr id="51" name="Group 50">
            <a:extLst>
              <a:ext uri="{FF2B5EF4-FFF2-40B4-BE49-F238E27FC236}">
                <a16:creationId xmlns:a16="http://schemas.microsoft.com/office/drawing/2014/main" id="{B138BDDD-D054-4F0A-BB1F-9D016848D6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6693312" y="1116028"/>
            <a:ext cx="304800" cy="429768"/>
            <a:chOff x="215328" y="-46937"/>
            <a:chExt cx="304800" cy="2773841"/>
          </a:xfrm>
        </p:grpSpPr>
        <p:cxnSp>
          <p:nvCxnSpPr>
            <p:cNvPr id="52" name="Straight Connector 51">
              <a:extLst>
                <a:ext uri="{FF2B5EF4-FFF2-40B4-BE49-F238E27FC236}">
                  <a16:creationId xmlns:a16="http://schemas.microsoft.com/office/drawing/2014/main" id="{3CB9B538-BCFF-41C2-87A8-28853C3998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D34C8C8-72AB-40F5-87DE-E7AE196F7DE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DA1E9C3-A70A-49DD-AD8F-5E768B24FA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C92A81C-B9D6-4A1C-BE78-377104DBEC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28A33160-54C0-CB7F-CA5D-CD8AC46BDDE8}"/>
              </a:ext>
            </a:extLst>
          </p:cNvPr>
          <p:cNvSpPr/>
          <p:nvPr/>
        </p:nvSpPr>
        <p:spPr>
          <a:xfrm>
            <a:off x="103831" y="31315"/>
            <a:ext cx="6095996" cy="6852037"/>
          </a:xfrm>
          <a:prstGeom prst="rect">
            <a:avLst/>
          </a:prstGeom>
          <a:solidFill>
            <a:srgbClr val="000F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75C31B4-3970-323E-1694-6AAE7F2F11BB}"/>
              </a:ext>
            </a:extLst>
          </p:cNvPr>
          <p:cNvSpPr/>
          <p:nvPr/>
        </p:nvSpPr>
        <p:spPr>
          <a:xfrm>
            <a:off x="5999638" y="11278"/>
            <a:ext cx="6095995" cy="6852037"/>
          </a:xfrm>
          <a:prstGeom prst="rect">
            <a:avLst/>
          </a:prstGeom>
          <a:solidFill>
            <a:srgbClr val="000F2E">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E9EA5FAB-1EA6-637D-36C2-922657E5FC14}"/>
              </a:ext>
            </a:extLst>
          </p:cNvPr>
          <p:cNvSpPr>
            <a:spLocks noGrp="1"/>
          </p:cNvSpPr>
          <p:nvPr>
            <p:ph type="subTitle" idx="1"/>
          </p:nvPr>
        </p:nvSpPr>
        <p:spPr>
          <a:xfrm>
            <a:off x="629640" y="1862100"/>
            <a:ext cx="9083996" cy="3892608"/>
          </a:xfrm>
          <a:noFill/>
        </p:spPr>
        <p:txBody>
          <a:bodyPr anchor="t">
            <a:normAutofit lnSpcReduction="10000"/>
          </a:bodyPr>
          <a:lstStyle/>
          <a:p>
            <a:pPr marL="571500" indent="-571500" algn="l">
              <a:buClr>
                <a:srgbClr val="FF0000"/>
              </a:buClr>
              <a:buFont typeface="Georgia" panose="02040502050405020303" pitchFamily="18" charset="0"/>
              <a:buChar char="—"/>
            </a:pPr>
            <a:r>
              <a:rPr lang="en-US" sz="3800" dirty="0" err="1">
                <a:solidFill>
                  <a:schemeClr val="bg1"/>
                </a:solidFill>
                <a:latin typeface="Georgia" panose="02040502050405020303" pitchFamily="18" charset="0"/>
              </a:rPr>
              <a:t>Family,friends</a:t>
            </a:r>
            <a:r>
              <a:rPr lang="en-US" sz="3800" dirty="0">
                <a:solidFill>
                  <a:schemeClr val="bg1"/>
                </a:solidFill>
                <a:latin typeface="Georgia" panose="02040502050405020303" pitchFamily="18" charset="0"/>
              </a:rPr>
              <a:t>, gifts, decorations, shopping, happy, magical</a:t>
            </a:r>
          </a:p>
          <a:p>
            <a:pPr marL="571500" indent="-571500" algn="l">
              <a:buClr>
                <a:srgbClr val="FF0000"/>
              </a:buClr>
              <a:buFont typeface="Georgia" panose="02040502050405020303" pitchFamily="18" charset="0"/>
              <a:buChar char="—"/>
            </a:pPr>
            <a:r>
              <a:rPr lang="en-US" sz="3800" dirty="0">
                <a:solidFill>
                  <a:schemeClr val="bg1"/>
                </a:solidFill>
                <a:latin typeface="Georgia" panose="02040502050405020303" pitchFamily="18" charset="0"/>
              </a:rPr>
              <a:t>For those alone.. most difficult time</a:t>
            </a:r>
          </a:p>
          <a:p>
            <a:pPr marL="571500" indent="-571500" algn="l">
              <a:buClr>
                <a:srgbClr val="FF0000"/>
              </a:buClr>
              <a:buFont typeface="Georgia" panose="02040502050405020303" pitchFamily="18" charset="0"/>
              <a:buChar char="—"/>
            </a:pPr>
            <a:r>
              <a:rPr lang="en-US" sz="3800" dirty="0">
                <a:solidFill>
                  <a:schemeClr val="bg1"/>
                </a:solidFill>
                <a:latin typeface="Georgia" panose="02040502050405020303" pitchFamily="18" charset="0"/>
              </a:rPr>
              <a:t>For Christians .. </a:t>
            </a:r>
          </a:p>
          <a:p>
            <a:pPr marL="1028700" lvl="1" indent="-571500" algn="l">
              <a:buClr>
                <a:srgbClr val="FF0000"/>
              </a:buClr>
              <a:buFont typeface="Georgia" panose="02040502050405020303" pitchFamily="18" charset="0"/>
              <a:buChar char="—"/>
            </a:pPr>
            <a:r>
              <a:rPr lang="en-US" sz="3200" dirty="0">
                <a:solidFill>
                  <a:srgbClr val="FFC000"/>
                </a:solidFill>
                <a:latin typeface="Georgia" panose="02040502050405020303" pitchFamily="18" charset="0"/>
              </a:rPr>
              <a:t>Joy</a:t>
            </a:r>
            <a:r>
              <a:rPr lang="en-US" sz="3200" dirty="0">
                <a:solidFill>
                  <a:schemeClr val="bg1"/>
                </a:solidFill>
                <a:latin typeface="Georgia" panose="02040502050405020303" pitchFamily="18" charset="0"/>
              </a:rPr>
              <a:t> for what God has done for us in Christ</a:t>
            </a:r>
          </a:p>
          <a:p>
            <a:pPr marL="1028700" lvl="1" indent="-571500" algn="l">
              <a:buClr>
                <a:srgbClr val="FF0000"/>
              </a:buClr>
              <a:buFont typeface="Georgia" panose="02040502050405020303" pitchFamily="18" charset="0"/>
              <a:buChar char="—"/>
            </a:pPr>
            <a:r>
              <a:rPr lang="en-US" sz="3200" dirty="0">
                <a:solidFill>
                  <a:srgbClr val="FFC000"/>
                </a:solidFill>
                <a:latin typeface="Georgia" panose="02040502050405020303" pitchFamily="18" charset="0"/>
              </a:rPr>
              <a:t>Joy</a:t>
            </a:r>
            <a:r>
              <a:rPr lang="en-US" sz="3200" dirty="0">
                <a:solidFill>
                  <a:schemeClr val="bg1"/>
                </a:solidFill>
                <a:latin typeface="Georgia" panose="02040502050405020303" pitchFamily="18" charset="0"/>
              </a:rPr>
              <a:t> that makes us generous toward others</a:t>
            </a:r>
          </a:p>
          <a:p>
            <a:pPr marL="1028700" lvl="1" indent="-571500" algn="l">
              <a:buClr>
                <a:srgbClr val="FF0000"/>
              </a:buClr>
              <a:buFont typeface="Georgia" panose="02040502050405020303" pitchFamily="18" charset="0"/>
              <a:buChar char="—"/>
            </a:pPr>
            <a:r>
              <a:rPr lang="en-US" sz="3200" dirty="0">
                <a:solidFill>
                  <a:srgbClr val="FFC000"/>
                </a:solidFill>
                <a:latin typeface="Georgia" panose="02040502050405020303" pitchFamily="18" charset="0"/>
              </a:rPr>
              <a:t>Joy</a:t>
            </a:r>
            <a:r>
              <a:rPr lang="en-US" sz="3200" dirty="0">
                <a:solidFill>
                  <a:schemeClr val="bg1"/>
                </a:solidFill>
                <a:latin typeface="Georgia" panose="02040502050405020303" pitchFamily="18" charset="0"/>
              </a:rPr>
              <a:t> that causes us to share the joy of Christ</a:t>
            </a:r>
          </a:p>
        </p:txBody>
      </p:sp>
      <p:sp>
        <p:nvSpPr>
          <p:cNvPr id="2" name="Title 1">
            <a:extLst>
              <a:ext uri="{FF2B5EF4-FFF2-40B4-BE49-F238E27FC236}">
                <a16:creationId xmlns:a16="http://schemas.microsoft.com/office/drawing/2014/main" id="{7321B27F-CD56-9BC3-770E-FEAD58FB8780}"/>
              </a:ext>
            </a:extLst>
          </p:cNvPr>
          <p:cNvSpPr>
            <a:spLocks noGrp="1"/>
          </p:cNvSpPr>
          <p:nvPr>
            <p:ph type="ctrTitle"/>
          </p:nvPr>
        </p:nvSpPr>
        <p:spPr>
          <a:xfrm>
            <a:off x="629640" y="630936"/>
            <a:ext cx="6570846" cy="975027"/>
          </a:xfrm>
          <a:noFill/>
        </p:spPr>
        <p:txBody>
          <a:bodyPr anchor="ctr">
            <a:normAutofit/>
          </a:bodyPr>
          <a:lstStyle/>
          <a:p>
            <a:pPr algn="l"/>
            <a:r>
              <a:rPr lang="en-US" sz="4200" dirty="0">
                <a:solidFill>
                  <a:schemeClr val="bg1"/>
                </a:solidFill>
                <a:latin typeface="Britannic Bold" panose="020B0903060703020204" pitchFamily="34" charset="0"/>
              </a:rPr>
              <a:t>Christmas season to you..</a:t>
            </a:r>
          </a:p>
        </p:txBody>
      </p:sp>
      <p:sp>
        <p:nvSpPr>
          <p:cNvPr id="4" name="TextBox 3">
            <a:extLst>
              <a:ext uri="{FF2B5EF4-FFF2-40B4-BE49-F238E27FC236}">
                <a16:creationId xmlns:a16="http://schemas.microsoft.com/office/drawing/2014/main" id="{7D4D237D-55D2-0C95-8F6D-CB362739D5E7}"/>
              </a:ext>
            </a:extLst>
          </p:cNvPr>
          <p:cNvSpPr txBox="1"/>
          <p:nvPr/>
        </p:nvSpPr>
        <p:spPr>
          <a:xfrm>
            <a:off x="897503" y="5723640"/>
            <a:ext cx="9664344" cy="646331"/>
          </a:xfrm>
          <a:prstGeom prst="rect">
            <a:avLst/>
          </a:prstGeom>
          <a:solidFill>
            <a:schemeClr val="bg1">
              <a:alpha val="75000"/>
            </a:schemeClr>
          </a:solidFill>
        </p:spPr>
        <p:txBody>
          <a:bodyPr wrap="square" rtlCol="0" anchor="ctr">
            <a:spAutoFit/>
          </a:bodyPr>
          <a:lstStyle/>
          <a:p>
            <a:pPr algn="ctr"/>
            <a:r>
              <a:rPr lang="en-US" sz="3600" dirty="0">
                <a:latin typeface="Georgia" panose="02040502050405020303" pitchFamily="18" charset="0"/>
              </a:rPr>
              <a:t>“The Lord has come!”.. “The Savior reigns!” </a:t>
            </a:r>
          </a:p>
        </p:txBody>
      </p:sp>
    </p:spTree>
    <p:extLst>
      <p:ext uri="{BB962C8B-B14F-4D97-AF65-F5344CB8AC3E}">
        <p14:creationId xmlns:p14="http://schemas.microsoft.com/office/powerpoint/2010/main" val="396318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5CC5FF6-C911-4883-B5F7-F5F3E29A8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4E2200F-ED39-40A1-A6F7-65A45ED6D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A4DC59FE-95C7-4792-8613-8387631B1D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8" name="Oval 27">
              <a:extLst>
                <a:ext uri="{FF2B5EF4-FFF2-40B4-BE49-F238E27FC236}">
                  <a16:creationId xmlns:a16="http://schemas.microsoft.com/office/drawing/2014/main" id="{185A6740-C8AC-4AF4-8DED-DF2AE7C5C4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0287ED7-11F5-4988-9536-ED300C63D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F435B82-54F0-40A8-98AC-308BBE400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63E91545-5C3B-46A8-84FE-3866AC17D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8E118785-E32F-4098-BA19-715FB4D32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18661B7-47E9-4CFA-9D23-D94826CD7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B163B796-84D7-4069-93D0-7A496A03A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87A77F8F-E829-4314-9F44-36169F7548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8" name="Straight Connector 37">
              <a:extLst>
                <a:ext uri="{FF2B5EF4-FFF2-40B4-BE49-F238E27FC236}">
                  <a16:creationId xmlns:a16="http://schemas.microsoft.com/office/drawing/2014/main" id="{E8D18253-A2A5-4168-A077-5A4A9C532B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DAC9C54-D328-4591-AE19-1C4E335C790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74A6996-7D92-4A5D-B88C-3B3E56C691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0F18B95-9F0D-423C-9242-0FBEC72769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43" name="Rectangle 42">
            <a:extLst>
              <a:ext uri="{FF2B5EF4-FFF2-40B4-BE49-F238E27FC236}">
                <a16:creationId xmlns:a16="http://schemas.microsoft.com/office/drawing/2014/main" id="{A4AE5E3E-9489-4D5A-A458-72C3E481C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0E88FC08-D56F-45D4-AC54-B89F64697B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6" name="Straight Connector 45">
              <a:extLst>
                <a:ext uri="{FF2B5EF4-FFF2-40B4-BE49-F238E27FC236}">
                  <a16:creationId xmlns:a16="http://schemas.microsoft.com/office/drawing/2014/main" id="{DA9CDF2D-7A78-4571-B1C1-857192D4A9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E46C3A6-A8E2-4FBB-B6F8-FBEA0D905D8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D35E17C-3C3F-401E-875C-1BA82BBA5A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8C01EF9-F43C-4B12-BBF9-A20421C7550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Picture 4" descr="A red ornament with white text&#10;&#10;Description automatically generated">
            <a:extLst>
              <a:ext uri="{FF2B5EF4-FFF2-40B4-BE49-F238E27FC236}">
                <a16:creationId xmlns:a16="http://schemas.microsoft.com/office/drawing/2014/main" id="{3E1E5957-4F99-308E-D4AE-1C80F01F21AA}"/>
              </a:ext>
            </a:extLst>
          </p:cNvPr>
          <p:cNvPicPr>
            <a:picLocks noChangeAspect="1"/>
          </p:cNvPicPr>
          <p:nvPr/>
        </p:nvPicPr>
        <p:blipFill rotWithShape="1">
          <a:blip r:embed="rId2">
            <a:extLst>
              <a:ext uri="{28A0092B-C50C-407E-A947-70E740481C1C}">
                <a14:useLocalDpi xmlns:a14="http://schemas.microsoft.com/office/drawing/2010/main" val="0"/>
              </a:ext>
            </a:extLst>
          </a:blip>
          <a:srcRect l="28235" r="15578" b="2"/>
          <a:stretch/>
        </p:blipFill>
        <p:spPr>
          <a:xfrm>
            <a:off x="7296853" y="969893"/>
            <a:ext cx="4183897" cy="4183897"/>
          </a:xfrm>
          <a:prstGeom prst="rect">
            <a:avLst/>
          </a:prstGeom>
        </p:spPr>
      </p:pic>
      <p:grpSp>
        <p:nvGrpSpPr>
          <p:cNvPr id="51" name="Group 50">
            <a:extLst>
              <a:ext uri="{FF2B5EF4-FFF2-40B4-BE49-F238E27FC236}">
                <a16:creationId xmlns:a16="http://schemas.microsoft.com/office/drawing/2014/main" id="{B138BDDD-D054-4F0A-BB1F-9D016848D6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6693312" y="1116028"/>
            <a:ext cx="304800" cy="429768"/>
            <a:chOff x="215328" y="-46937"/>
            <a:chExt cx="304800" cy="2773841"/>
          </a:xfrm>
        </p:grpSpPr>
        <p:cxnSp>
          <p:nvCxnSpPr>
            <p:cNvPr id="52" name="Straight Connector 51">
              <a:extLst>
                <a:ext uri="{FF2B5EF4-FFF2-40B4-BE49-F238E27FC236}">
                  <a16:creationId xmlns:a16="http://schemas.microsoft.com/office/drawing/2014/main" id="{3CB9B538-BCFF-41C2-87A8-28853C3998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D34C8C8-72AB-40F5-87DE-E7AE196F7DE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DA1E9C3-A70A-49DD-AD8F-5E768B24FA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C92A81C-B9D6-4A1C-BE78-377104DBEC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28A33160-54C0-CB7F-CA5D-CD8AC46BDDE8}"/>
              </a:ext>
            </a:extLst>
          </p:cNvPr>
          <p:cNvSpPr/>
          <p:nvPr/>
        </p:nvSpPr>
        <p:spPr>
          <a:xfrm>
            <a:off x="0" y="0"/>
            <a:ext cx="6095996" cy="6852037"/>
          </a:xfrm>
          <a:prstGeom prst="rect">
            <a:avLst/>
          </a:prstGeom>
          <a:solidFill>
            <a:srgbClr val="000F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75C31B4-3970-323E-1694-6AAE7F2F11BB}"/>
              </a:ext>
            </a:extLst>
          </p:cNvPr>
          <p:cNvSpPr/>
          <p:nvPr/>
        </p:nvSpPr>
        <p:spPr>
          <a:xfrm>
            <a:off x="5999638" y="11278"/>
            <a:ext cx="6095995" cy="6852037"/>
          </a:xfrm>
          <a:prstGeom prst="rect">
            <a:avLst/>
          </a:prstGeom>
          <a:solidFill>
            <a:srgbClr val="000F2E">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E9EA5FAB-1EA6-637D-36C2-922657E5FC14}"/>
              </a:ext>
            </a:extLst>
          </p:cNvPr>
          <p:cNvSpPr>
            <a:spLocks noGrp="1"/>
          </p:cNvSpPr>
          <p:nvPr>
            <p:ph type="subTitle" idx="1"/>
          </p:nvPr>
        </p:nvSpPr>
        <p:spPr>
          <a:xfrm>
            <a:off x="629640" y="2236899"/>
            <a:ext cx="10848061" cy="3892608"/>
          </a:xfrm>
          <a:noFill/>
        </p:spPr>
        <p:txBody>
          <a:bodyPr anchor="t">
            <a:normAutofit/>
          </a:bodyPr>
          <a:lstStyle/>
          <a:p>
            <a:pPr algn="l"/>
            <a:endParaRPr lang="en-US" sz="3800" dirty="0">
              <a:solidFill>
                <a:schemeClr val="bg1"/>
              </a:solidFill>
              <a:latin typeface="Georgia" panose="02040502050405020303" pitchFamily="18" charset="0"/>
            </a:endParaRPr>
          </a:p>
        </p:txBody>
      </p:sp>
      <p:sp>
        <p:nvSpPr>
          <p:cNvPr id="2" name="Title 1">
            <a:extLst>
              <a:ext uri="{FF2B5EF4-FFF2-40B4-BE49-F238E27FC236}">
                <a16:creationId xmlns:a16="http://schemas.microsoft.com/office/drawing/2014/main" id="{7321B27F-CD56-9BC3-770E-FEAD58FB8780}"/>
              </a:ext>
            </a:extLst>
          </p:cNvPr>
          <p:cNvSpPr>
            <a:spLocks noGrp="1"/>
          </p:cNvSpPr>
          <p:nvPr>
            <p:ph type="ctrTitle"/>
          </p:nvPr>
        </p:nvSpPr>
        <p:spPr>
          <a:xfrm>
            <a:off x="629640" y="630936"/>
            <a:ext cx="5895058" cy="975027"/>
          </a:xfrm>
          <a:noFill/>
        </p:spPr>
        <p:txBody>
          <a:bodyPr anchor="ctr">
            <a:normAutofit/>
          </a:bodyPr>
          <a:lstStyle/>
          <a:p>
            <a:pPr algn="l"/>
            <a:r>
              <a:rPr lang="en-US" sz="4200" dirty="0">
                <a:solidFill>
                  <a:schemeClr val="bg1"/>
                </a:solidFill>
                <a:latin typeface="Britannic Bold" panose="020B0903060703020204" pitchFamily="34" charset="0"/>
              </a:rPr>
              <a:t>Beloved hymn</a:t>
            </a:r>
          </a:p>
        </p:txBody>
      </p:sp>
      <p:pic>
        <p:nvPicPr>
          <p:cNvPr id="8" name="Picture 7" descr="A book with notes on it&#10;&#10;Description automatically generated">
            <a:extLst>
              <a:ext uri="{FF2B5EF4-FFF2-40B4-BE49-F238E27FC236}">
                <a16:creationId xmlns:a16="http://schemas.microsoft.com/office/drawing/2014/main" id="{60A8F8C7-7623-089C-CFD6-AD55AA8892D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 contrast="15000"/>
                    </a14:imgEffect>
                  </a14:imgLayer>
                </a14:imgProps>
              </a:ext>
              <a:ext uri="{28A0092B-C50C-407E-A947-70E740481C1C}">
                <a14:useLocalDpi xmlns:a14="http://schemas.microsoft.com/office/drawing/2010/main" val="0"/>
              </a:ext>
            </a:extLst>
          </a:blip>
          <a:srcRect l="2399" t="3079" r="60575" b="3079"/>
          <a:stretch/>
        </p:blipFill>
        <p:spPr>
          <a:xfrm rot="5400000">
            <a:off x="2683439" y="-2658791"/>
            <a:ext cx="6846722" cy="12164304"/>
          </a:xfrm>
          <a:prstGeom prst="rect">
            <a:avLst/>
          </a:prstGeom>
        </p:spPr>
      </p:pic>
      <p:sp>
        <p:nvSpPr>
          <p:cNvPr id="4" name="TextBox 3">
            <a:extLst>
              <a:ext uri="{FF2B5EF4-FFF2-40B4-BE49-F238E27FC236}">
                <a16:creationId xmlns:a16="http://schemas.microsoft.com/office/drawing/2014/main" id="{365B7F0C-12C7-733E-0AAD-1D3EC9577593}"/>
              </a:ext>
            </a:extLst>
          </p:cNvPr>
          <p:cNvSpPr txBox="1"/>
          <p:nvPr/>
        </p:nvSpPr>
        <p:spPr>
          <a:xfrm>
            <a:off x="889642" y="5579371"/>
            <a:ext cx="10601798" cy="1138773"/>
          </a:xfrm>
          <a:prstGeom prst="rect">
            <a:avLst/>
          </a:prstGeom>
          <a:solidFill>
            <a:schemeClr val="bg1">
              <a:alpha val="75000"/>
            </a:schemeClr>
          </a:solidFill>
        </p:spPr>
        <p:txBody>
          <a:bodyPr wrap="square" rtlCol="0" anchor="ctr">
            <a:spAutoFit/>
          </a:bodyPr>
          <a:lstStyle/>
          <a:p>
            <a:pPr algn="ctr"/>
            <a:r>
              <a:rPr lang="en-US" sz="3600" dirty="0">
                <a:latin typeface="Georgia" panose="02040502050405020303" pitchFamily="18" charset="0"/>
              </a:rPr>
              <a:t>Written by Isaac Watts 1719 “The Psalms of David”</a:t>
            </a:r>
          </a:p>
          <a:p>
            <a:pPr algn="ctr"/>
            <a:r>
              <a:rPr lang="en-US" sz="3200" dirty="0">
                <a:latin typeface="Georgia" panose="02040502050405020303" pitchFamily="18" charset="0"/>
              </a:rPr>
              <a:t>(From his paraphrase of Psalm 98:4-9)</a:t>
            </a:r>
          </a:p>
        </p:txBody>
      </p:sp>
    </p:spTree>
    <p:extLst>
      <p:ext uri="{BB962C8B-B14F-4D97-AF65-F5344CB8AC3E}">
        <p14:creationId xmlns:p14="http://schemas.microsoft.com/office/powerpoint/2010/main" val="261873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5CC5FF6-C911-4883-B5F7-F5F3E29A8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4E2200F-ED39-40A1-A6F7-65A45ED6D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A4DC59FE-95C7-4792-8613-8387631B1D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8" name="Oval 27">
              <a:extLst>
                <a:ext uri="{FF2B5EF4-FFF2-40B4-BE49-F238E27FC236}">
                  <a16:creationId xmlns:a16="http://schemas.microsoft.com/office/drawing/2014/main" id="{185A6740-C8AC-4AF4-8DED-DF2AE7C5C4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0287ED7-11F5-4988-9536-ED300C63D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F435B82-54F0-40A8-98AC-308BBE400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63E91545-5C3B-46A8-84FE-3866AC17D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8E118785-E32F-4098-BA19-715FB4D32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18661B7-47E9-4CFA-9D23-D94826CD7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B163B796-84D7-4069-93D0-7A496A03A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87A77F8F-E829-4314-9F44-36169F7548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8" name="Straight Connector 37">
              <a:extLst>
                <a:ext uri="{FF2B5EF4-FFF2-40B4-BE49-F238E27FC236}">
                  <a16:creationId xmlns:a16="http://schemas.microsoft.com/office/drawing/2014/main" id="{E8D18253-A2A5-4168-A077-5A4A9C532B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DAC9C54-D328-4591-AE19-1C4E335C790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74A6996-7D92-4A5D-B88C-3B3E56C691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0F18B95-9F0D-423C-9242-0FBEC72769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43" name="Rectangle 42">
            <a:extLst>
              <a:ext uri="{FF2B5EF4-FFF2-40B4-BE49-F238E27FC236}">
                <a16:creationId xmlns:a16="http://schemas.microsoft.com/office/drawing/2014/main" id="{A4AE5E3E-9489-4D5A-A458-72C3E481C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0E88FC08-D56F-45D4-AC54-B89F64697B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6" name="Straight Connector 45">
              <a:extLst>
                <a:ext uri="{FF2B5EF4-FFF2-40B4-BE49-F238E27FC236}">
                  <a16:creationId xmlns:a16="http://schemas.microsoft.com/office/drawing/2014/main" id="{DA9CDF2D-7A78-4571-B1C1-857192D4A9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E46C3A6-A8E2-4FBB-B6F8-FBEA0D905D8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D35E17C-3C3F-401E-875C-1BA82BBA5A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8C01EF9-F43C-4B12-BBF9-A20421C7550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Picture 4" descr="A red ornament with white text&#10;&#10;Description automatically generated">
            <a:extLst>
              <a:ext uri="{FF2B5EF4-FFF2-40B4-BE49-F238E27FC236}">
                <a16:creationId xmlns:a16="http://schemas.microsoft.com/office/drawing/2014/main" id="{3E1E5957-4F99-308E-D4AE-1C80F01F21AA}"/>
              </a:ext>
            </a:extLst>
          </p:cNvPr>
          <p:cNvPicPr>
            <a:picLocks noChangeAspect="1"/>
          </p:cNvPicPr>
          <p:nvPr/>
        </p:nvPicPr>
        <p:blipFill rotWithShape="1">
          <a:blip r:embed="rId2">
            <a:extLst>
              <a:ext uri="{28A0092B-C50C-407E-A947-70E740481C1C}">
                <a14:useLocalDpi xmlns:a14="http://schemas.microsoft.com/office/drawing/2010/main" val="0"/>
              </a:ext>
            </a:extLst>
          </a:blip>
          <a:srcRect l="28235" r="15578" b="2"/>
          <a:stretch/>
        </p:blipFill>
        <p:spPr>
          <a:xfrm>
            <a:off x="7296853" y="969893"/>
            <a:ext cx="4183897" cy="4183897"/>
          </a:xfrm>
          <a:prstGeom prst="rect">
            <a:avLst/>
          </a:prstGeom>
        </p:spPr>
      </p:pic>
      <p:grpSp>
        <p:nvGrpSpPr>
          <p:cNvPr id="51" name="Group 50">
            <a:extLst>
              <a:ext uri="{FF2B5EF4-FFF2-40B4-BE49-F238E27FC236}">
                <a16:creationId xmlns:a16="http://schemas.microsoft.com/office/drawing/2014/main" id="{B138BDDD-D054-4F0A-BB1F-9D016848D6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6693312" y="1116028"/>
            <a:ext cx="304800" cy="429768"/>
            <a:chOff x="215328" y="-46937"/>
            <a:chExt cx="304800" cy="2773841"/>
          </a:xfrm>
        </p:grpSpPr>
        <p:cxnSp>
          <p:nvCxnSpPr>
            <p:cNvPr id="52" name="Straight Connector 51">
              <a:extLst>
                <a:ext uri="{FF2B5EF4-FFF2-40B4-BE49-F238E27FC236}">
                  <a16:creationId xmlns:a16="http://schemas.microsoft.com/office/drawing/2014/main" id="{3CB9B538-BCFF-41C2-87A8-28853C3998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D34C8C8-72AB-40F5-87DE-E7AE196F7DE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DA1E9C3-A70A-49DD-AD8F-5E768B24FA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C92A81C-B9D6-4A1C-BE78-377104DBEC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28A33160-54C0-CB7F-CA5D-CD8AC46BDDE8}"/>
              </a:ext>
            </a:extLst>
          </p:cNvPr>
          <p:cNvSpPr/>
          <p:nvPr/>
        </p:nvSpPr>
        <p:spPr>
          <a:xfrm>
            <a:off x="103831" y="31315"/>
            <a:ext cx="6095996" cy="6852037"/>
          </a:xfrm>
          <a:prstGeom prst="rect">
            <a:avLst/>
          </a:prstGeom>
          <a:solidFill>
            <a:srgbClr val="000F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75C31B4-3970-323E-1694-6AAE7F2F11BB}"/>
              </a:ext>
            </a:extLst>
          </p:cNvPr>
          <p:cNvSpPr/>
          <p:nvPr/>
        </p:nvSpPr>
        <p:spPr>
          <a:xfrm>
            <a:off x="6028147" y="76567"/>
            <a:ext cx="6095995" cy="6852037"/>
          </a:xfrm>
          <a:prstGeom prst="rect">
            <a:avLst/>
          </a:prstGeom>
          <a:solidFill>
            <a:srgbClr val="000F2E">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E9EA5FAB-1EA6-637D-36C2-922657E5FC14}"/>
              </a:ext>
            </a:extLst>
          </p:cNvPr>
          <p:cNvSpPr>
            <a:spLocks noGrp="1"/>
          </p:cNvSpPr>
          <p:nvPr>
            <p:ph type="subTitle" idx="1"/>
          </p:nvPr>
        </p:nvSpPr>
        <p:spPr>
          <a:xfrm>
            <a:off x="707126" y="1704210"/>
            <a:ext cx="9302146" cy="4690083"/>
          </a:xfrm>
          <a:noFill/>
        </p:spPr>
        <p:txBody>
          <a:bodyPr anchor="t">
            <a:normAutofit fontScale="92500"/>
          </a:bodyPr>
          <a:lstStyle/>
          <a:p>
            <a:pPr algn="l">
              <a:buClr>
                <a:srgbClr val="FF0000"/>
              </a:buClr>
            </a:pPr>
            <a:r>
              <a:rPr lang="en-US" sz="3800" dirty="0">
                <a:solidFill>
                  <a:schemeClr val="bg1"/>
                </a:solidFill>
                <a:latin typeface="Georgia" panose="02040502050405020303" pitchFamily="18" charset="0"/>
              </a:rPr>
              <a:t>Ps 98:2-3 </a:t>
            </a:r>
            <a:r>
              <a:rPr lang="en-US" sz="3200" dirty="0">
                <a:solidFill>
                  <a:schemeClr val="bg1"/>
                </a:solidFill>
              </a:rPr>
              <a:t>The </a:t>
            </a:r>
            <a:r>
              <a:rPr lang="en-US" sz="3200" cap="small" dirty="0">
                <a:solidFill>
                  <a:schemeClr val="bg1"/>
                </a:solidFill>
              </a:rPr>
              <a:t>Lord</a:t>
            </a:r>
            <a:r>
              <a:rPr lang="en-US" sz="3200" dirty="0">
                <a:solidFill>
                  <a:schemeClr val="bg1"/>
                </a:solidFill>
              </a:rPr>
              <a:t> has made known His salvation;</a:t>
            </a:r>
            <a:br>
              <a:rPr lang="en-US" sz="3200" dirty="0">
                <a:solidFill>
                  <a:schemeClr val="bg1"/>
                </a:solidFill>
              </a:rPr>
            </a:br>
            <a:r>
              <a:rPr lang="en-US" sz="3200" dirty="0">
                <a:solidFill>
                  <a:schemeClr val="bg1"/>
                </a:solidFill>
              </a:rPr>
              <a:t>His righteousness He has revealed in the sight of the nations.</a:t>
            </a:r>
            <a:r>
              <a:rPr lang="en-US" sz="3200" baseline="30000" dirty="0">
                <a:solidFill>
                  <a:schemeClr val="bg1"/>
                </a:solidFill>
              </a:rPr>
              <a:t>3 </a:t>
            </a:r>
            <a:r>
              <a:rPr lang="en-US" sz="3200" dirty="0">
                <a:solidFill>
                  <a:schemeClr val="bg1"/>
                </a:solidFill>
              </a:rPr>
              <a:t>He has remembered His mercy and His faithfulness to the house of Israel; All the ends of the earth have seen the salvation of our God.</a:t>
            </a:r>
          </a:p>
          <a:p>
            <a:pPr marL="457200" indent="-457200" algn="l">
              <a:buClr>
                <a:srgbClr val="FFC000"/>
              </a:buClr>
              <a:buFontTx/>
              <a:buChar char="—"/>
            </a:pPr>
            <a:r>
              <a:rPr lang="en-US" sz="3200" dirty="0">
                <a:solidFill>
                  <a:schemeClr val="bg1"/>
                </a:solidFill>
                <a:latin typeface="Georgia" panose="02040502050405020303" pitchFamily="18" charset="0"/>
              </a:rPr>
              <a:t>4 </a:t>
            </a:r>
            <a:r>
              <a:rPr lang="en-US" sz="3200" dirty="0">
                <a:solidFill>
                  <a:schemeClr val="bg1"/>
                </a:solidFill>
              </a:rPr>
              <a:t>Shout joyfully to the </a:t>
            </a:r>
            <a:r>
              <a:rPr lang="en-US" sz="3200" cap="small" dirty="0">
                <a:solidFill>
                  <a:schemeClr val="bg1"/>
                </a:solidFill>
              </a:rPr>
              <a:t>Lord</a:t>
            </a:r>
            <a:r>
              <a:rPr lang="en-US" sz="3200" dirty="0">
                <a:solidFill>
                  <a:schemeClr val="bg1"/>
                </a:solidFill>
              </a:rPr>
              <a:t>, all the earth;</a:t>
            </a:r>
          </a:p>
          <a:p>
            <a:pPr marL="457200" indent="-457200" algn="l">
              <a:buClr>
                <a:srgbClr val="FFC000"/>
              </a:buClr>
              <a:buFontTx/>
              <a:buChar char="—"/>
            </a:pPr>
            <a:r>
              <a:rPr lang="en-US" sz="3200" dirty="0">
                <a:solidFill>
                  <a:schemeClr val="bg1"/>
                </a:solidFill>
                <a:latin typeface="Georgia" panose="02040502050405020303" pitchFamily="18" charset="0"/>
              </a:rPr>
              <a:t>5 </a:t>
            </a:r>
            <a:r>
              <a:rPr lang="en-US" sz="3200" dirty="0">
                <a:solidFill>
                  <a:schemeClr val="bg1"/>
                </a:solidFill>
              </a:rPr>
              <a:t>Shout joyfully before the </a:t>
            </a:r>
            <a:r>
              <a:rPr lang="en-US" sz="3200" cap="small" dirty="0">
                <a:solidFill>
                  <a:schemeClr val="bg1"/>
                </a:solidFill>
              </a:rPr>
              <a:t>Lord</a:t>
            </a:r>
            <a:r>
              <a:rPr lang="en-US" sz="3200" dirty="0">
                <a:solidFill>
                  <a:schemeClr val="bg1"/>
                </a:solidFill>
              </a:rPr>
              <a:t>, the King.</a:t>
            </a:r>
          </a:p>
          <a:p>
            <a:pPr marL="457200" indent="-457200" algn="l">
              <a:buClr>
                <a:srgbClr val="FFC000"/>
              </a:buClr>
              <a:buFontTx/>
              <a:buChar char="—"/>
            </a:pPr>
            <a:r>
              <a:rPr lang="en-US" sz="3200" dirty="0">
                <a:solidFill>
                  <a:schemeClr val="bg1"/>
                </a:solidFill>
                <a:latin typeface="Georgia" panose="02040502050405020303" pitchFamily="18" charset="0"/>
              </a:rPr>
              <a:t>8-9  </a:t>
            </a:r>
            <a:r>
              <a:rPr lang="en-US" sz="3200" dirty="0">
                <a:solidFill>
                  <a:schemeClr val="bg1"/>
                </a:solidFill>
              </a:rPr>
              <a:t>Let the hills be joyful together before the </a:t>
            </a:r>
            <a:r>
              <a:rPr lang="en-US" sz="3200" cap="small" dirty="0">
                <a:solidFill>
                  <a:schemeClr val="bg1"/>
                </a:solidFill>
              </a:rPr>
              <a:t>Lord</a:t>
            </a:r>
            <a:r>
              <a:rPr lang="en-US" sz="3200" dirty="0">
                <a:solidFill>
                  <a:schemeClr val="bg1"/>
                </a:solidFill>
              </a:rPr>
              <a:t>, For He is coming to judge the earth. With righteousness He shall judge the world, And the peoples with equity.</a:t>
            </a:r>
            <a:endParaRPr lang="en-US" sz="3200" dirty="0">
              <a:solidFill>
                <a:schemeClr val="bg1"/>
              </a:solidFill>
              <a:latin typeface="Georgia" panose="02040502050405020303" pitchFamily="18" charset="0"/>
            </a:endParaRPr>
          </a:p>
        </p:txBody>
      </p:sp>
      <p:sp>
        <p:nvSpPr>
          <p:cNvPr id="2" name="Title 1">
            <a:extLst>
              <a:ext uri="{FF2B5EF4-FFF2-40B4-BE49-F238E27FC236}">
                <a16:creationId xmlns:a16="http://schemas.microsoft.com/office/drawing/2014/main" id="{7321B27F-CD56-9BC3-770E-FEAD58FB8780}"/>
              </a:ext>
            </a:extLst>
          </p:cNvPr>
          <p:cNvSpPr>
            <a:spLocks noGrp="1"/>
          </p:cNvSpPr>
          <p:nvPr>
            <p:ph type="ctrTitle"/>
          </p:nvPr>
        </p:nvSpPr>
        <p:spPr>
          <a:xfrm>
            <a:off x="629640" y="630936"/>
            <a:ext cx="6570846" cy="975027"/>
          </a:xfrm>
          <a:noFill/>
        </p:spPr>
        <p:txBody>
          <a:bodyPr anchor="ctr">
            <a:normAutofit/>
          </a:bodyPr>
          <a:lstStyle/>
          <a:p>
            <a:pPr algn="l"/>
            <a:r>
              <a:rPr lang="en-US" sz="4200" dirty="0">
                <a:solidFill>
                  <a:schemeClr val="bg1"/>
                </a:solidFill>
                <a:latin typeface="Britannic Bold" panose="020B0903060703020204" pitchFamily="34" charset="0"/>
              </a:rPr>
              <a:t>Psalm 98 Joy to the World</a:t>
            </a:r>
          </a:p>
        </p:txBody>
      </p:sp>
    </p:spTree>
    <p:extLst>
      <p:ext uri="{BB962C8B-B14F-4D97-AF65-F5344CB8AC3E}">
        <p14:creationId xmlns:p14="http://schemas.microsoft.com/office/powerpoint/2010/main" val="153260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5CC5FF6-C911-4883-B5F7-F5F3E29A8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4E2200F-ED39-40A1-A6F7-65A45ED6D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A4DC59FE-95C7-4792-8613-8387631B1D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8" name="Oval 27">
              <a:extLst>
                <a:ext uri="{FF2B5EF4-FFF2-40B4-BE49-F238E27FC236}">
                  <a16:creationId xmlns:a16="http://schemas.microsoft.com/office/drawing/2014/main" id="{185A6740-C8AC-4AF4-8DED-DF2AE7C5C4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0287ED7-11F5-4988-9536-ED300C63D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F435B82-54F0-40A8-98AC-308BBE400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63E91545-5C3B-46A8-84FE-3866AC17D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8E118785-E32F-4098-BA19-715FB4D32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18661B7-47E9-4CFA-9D23-D94826CD7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B163B796-84D7-4069-93D0-7A496A03A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87A77F8F-E829-4314-9F44-36169F7548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8" name="Straight Connector 37">
              <a:extLst>
                <a:ext uri="{FF2B5EF4-FFF2-40B4-BE49-F238E27FC236}">
                  <a16:creationId xmlns:a16="http://schemas.microsoft.com/office/drawing/2014/main" id="{E8D18253-A2A5-4168-A077-5A4A9C532B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DAC9C54-D328-4591-AE19-1C4E335C790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74A6996-7D92-4A5D-B88C-3B3E56C691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0F18B95-9F0D-423C-9242-0FBEC72769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43" name="Rectangle 42">
            <a:extLst>
              <a:ext uri="{FF2B5EF4-FFF2-40B4-BE49-F238E27FC236}">
                <a16:creationId xmlns:a16="http://schemas.microsoft.com/office/drawing/2014/main" id="{A4AE5E3E-9489-4D5A-A458-72C3E481C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0E88FC08-D56F-45D4-AC54-B89F64697B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6" name="Straight Connector 45">
              <a:extLst>
                <a:ext uri="{FF2B5EF4-FFF2-40B4-BE49-F238E27FC236}">
                  <a16:creationId xmlns:a16="http://schemas.microsoft.com/office/drawing/2014/main" id="{DA9CDF2D-7A78-4571-B1C1-857192D4A9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E46C3A6-A8E2-4FBB-B6F8-FBEA0D905D8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D35E17C-3C3F-401E-875C-1BA82BBA5A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8C01EF9-F43C-4B12-BBF9-A20421C7550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Picture 4" descr="A red ornament with white text&#10;&#10;Description automatically generated">
            <a:extLst>
              <a:ext uri="{FF2B5EF4-FFF2-40B4-BE49-F238E27FC236}">
                <a16:creationId xmlns:a16="http://schemas.microsoft.com/office/drawing/2014/main" id="{3E1E5957-4F99-308E-D4AE-1C80F01F21AA}"/>
              </a:ext>
            </a:extLst>
          </p:cNvPr>
          <p:cNvPicPr>
            <a:picLocks noChangeAspect="1"/>
          </p:cNvPicPr>
          <p:nvPr/>
        </p:nvPicPr>
        <p:blipFill rotWithShape="1">
          <a:blip r:embed="rId2">
            <a:extLst>
              <a:ext uri="{28A0092B-C50C-407E-A947-70E740481C1C}">
                <a14:useLocalDpi xmlns:a14="http://schemas.microsoft.com/office/drawing/2010/main" val="0"/>
              </a:ext>
            </a:extLst>
          </a:blip>
          <a:srcRect l="28235" r="15578" b="2"/>
          <a:stretch/>
        </p:blipFill>
        <p:spPr>
          <a:xfrm>
            <a:off x="7296853" y="969893"/>
            <a:ext cx="4183897" cy="4183897"/>
          </a:xfrm>
          <a:prstGeom prst="rect">
            <a:avLst/>
          </a:prstGeom>
        </p:spPr>
      </p:pic>
      <p:grpSp>
        <p:nvGrpSpPr>
          <p:cNvPr id="51" name="Group 50">
            <a:extLst>
              <a:ext uri="{FF2B5EF4-FFF2-40B4-BE49-F238E27FC236}">
                <a16:creationId xmlns:a16="http://schemas.microsoft.com/office/drawing/2014/main" id="{B138BDDD-D054-4F0A-BB1F-9D016848D6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6693312" y="1116028"/>
            <a:ext cx="304800" cy="429768"/>
            <a:chOff x="215328" y="-46937"/>
            <a:chExt cx="304800" cy="2773841"/>
          </a:xfrm>
        </p:grpSpPr>
        <p:cxnSp>
          <p:nvCxnSpPr>
            <p:cNvPr id="52" name="Straight Connector 51">
              <a:extLst>
                <a:ext uri="{FF2B5EF4-FFF2-40B4-BE49-F238E27FC236}">
                  <a16:creationId xmlns:a16="http://schemas.microsoft.com/office/drawing/2014/main" id="{3CB9B538-BCFF-41C2-87A8-28853C3998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D34C8C8-72AB-40F5-87DE-E7AE196F7DE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DA1E9C3-A70A-49DD-AD8F-5E768B24FA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C92A81C-B9D6-4A1C-BE78-377104DBEC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28A33160-54C0-CB7F-CA5D-CD8AC46BDDE8}"/>
              </a:ext>
            </a:extLst>
          </p:cNvPr>
          <p:cNvSpPr/>
          <p:nvPr/>
        </p:nvSpPr>
        <p:spPr>
          <a:xfrm>
            <a:off x="103831" y="31315"/>
            <a:ext cx="6095996" cy="6852037"/>
          </a:xfrm>
          <a:prstGeom prst="rect">
            <a:avLst/>
          </a:prstGeom>
          <a:solidFill>
            <a:srgbClr val="000F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75C31B4-3970-323E-1694-6AAE7F2F11BB}"/>
              </a:ext>
            </a:extLst>
          </p:cNvPr>
          <p:cNvSpPr/>
          <p:nvPr/>
        </p:nvSpPr>
        <p:spPr>
          <a:xfrm>
            <a:off x="5992174" y="62630"/>
            <a:ext cx="6095995" cy="6852037"/>
          </a:xfrm>
          <a:prstGeom prst="rect">
            <a:avLst/>
          </a:prstGeom>
          <a:solidFill>
            <a:srgbClr val="000F2E">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E9EA5FAB-1EA6-637D-36C2-922657E5FC14}"/>
              </a:ext>
            </a:extLst>
          </p:cNvPr>
          <p:cNvSpPr>
            <a:spLocks noGrp="1"/>
          </p:cNvSpPr>
          <p:nvPr>
            <p:ph type="subTitle" idx="1"/>
          </p:nvPr>
        </p:nvSpPr>
        <p:spPr>
          <a:xfrm>
            <a:off x="596459" y="1996980"/>
            <a:ext cx="10213350" cy="4637181"/>
          </a:xfrm>
          <a:noFill/>
        </p:spPr>
        <p:txBody>
          <a:bodyPr anchor="t">
            <a:normAutofit/>
          </a:bodyPr>
          <a:lstStyle/>
          <a:p>
            <a:pPr algn="l">
              <a:buClr>
                <a:srgbClr val="FF0000"/>
              </a:buClr>
            </a:pPr>
            <a:r>
              <a:rPr lang="en-US" sz="3800" dirty="0">
                <a:solidFill>
                  <a:schemeClr val="bg1"/>
                </a:solidFill>
                <a:latin typeface="Georgia" panose="02040502050405020303" pitchFamily="18" charset="0"/>
              </a:rPr>
              <a:t>The joy of Joseph and Mary </a:t>
            </a:r>
            <a:r>
              <a:rPr lang="en-US" sz="3200" dirty="0">
                <a:solidFill>
                  <a:schemeClr val="bg1"/>
                </a:solidFill>
                <a:latin typeface="Georgia" panose="02040502050405020303" pitchFamily="18" charset="0"/>
              </a:rPr>
              <a:t>(Luke 2:6-7) </a:t>
            </a:r>
          </a:p>
          <a:p>
            <a:pPr marL="571500" indent="-571500" algn="l">
              <a:buClr>
                <a:srgbClr val="FFC000"/>
              </a:buClr>
              <a:buFontTx/>
              <a:buChar char="—"/>
            </a:pPr>
            <a:r>
              <a:rPr lang="en-US" sz="3200" baseline="30000" dirty="0">
                <a:solidFill>
                  <a:schemeClr val="bg1"/>
                </a:solidFill>
              </a:rPr>
              <a:t>6 </a:t>
            </a:r>
            <a:r>
              <a:rPr lang="en-US" sz="3200" dirty="0">
                <a:solidFill>
                  <a:schemeClr val="bg1"/>
                </a:solidFill>
              </a:rPr>
              <a:t>So it was, that while they were there, the days were completed for her to be delivered. </a:t>
            </a:r>
            <a:r>
              <a:rPr lang="en-US" sz="3200" baseline="30000" dirty="0">
                <a:solidFill>
                  <a:schemeClr val="bg1"/>
                </a:solidFill>
              </a:rPr>
              <a:t>7</a:t>
            </a:r>
            <a:r>
              <a:rPr lang="en-US" sz="3200" dirty="0">
                <a:solidFill>
                  <a:schemeClr val="bg1"/>
                </a:solidFill>
              </a:rPr>
              <a:t>while they were there, the days were completed for her to be delivered. </a:t>
            </a:r>
            <a:r>
              <a:rPr lang="en-US" sz="3200" baseline="30000" dirty="0">
                <a:solidFill>
                  <a:schemeClr val="bg1"/>
                </a:solidFill>
              </a:rPr>
              <a:t>7 </a:t>
            </a:r>
            <a:r>
              <a:rPr lang="en-US" sz="3200" dirty="0">
                <a:solidFill>
                  <a:schemeClr val="bg1"/>
                </a:solidFill>
              </a:rPr>
              <a:t>And she brought forth her firstborn Son, and wrapped Him in swaddling cloths, and laid Him in a manger, because there was no room for them in the inn.</a:t>
            </a:r>
          </a:p>
        </p:txBody>
      </p:sp>
      <p:sp>
        <p:nvSpPr>
          <p:cNvPr id="2" name="Title 1">
            <a:extLst>
              <a:ext uri="{FF2B5EF4-FFF2-40B4-BE49-F238E27FC236}">
                <a16:creationId xmlns:a16="http://schemas.microsoft.com/office/drawing/2014/main" id="{7321B27F-CD56-9BC3-770E-FEAD58FB8780}"/>
              </a:ext>
            </a:extLst>
          </p:cNvPr>
          <p:cNvSpPr>
            <a:spLocks noGrp="1"/>
          </p:cNvSpPr>
          <p:nvPr>
            <p:ph type="ctrTitle"/>
          </p:nvPr>
        </p:nvSpPr>
        <p:spPr>
          <a:xfrm>
            <a:off x="629640" y="630936"/>
            <a:ext cx="6570846" cy="975027"/>
          </a:xfrm>
          <a:noFill/>
        </p:spPr>
        <p:txBody>
          <a:bodyPr anchor="ctr">
            <a:normAutofit/>
          </a:bodyPr>
          <a:lstStyle/>
          <a:p>
            <a:pPr algn="l"/>
            <a:r>
              <a:rPr lang="en-US" sz="4200" dirty="0">
                <a:solidFill>
                  <a:schemeClr val="bg1"/>
                </a:solidFill>
                <a:latin typeface="Britannic Bold" panose="020B0903060703020204" pitchFamily="34" charset="0"/>
              </a:rPr>
              <a:t>Joy at His first coming</a:t>
            </a:r>
          </a:p>
        </p:txBody>
      </p:sp>
    </p:spTree>
    <p:extLst>
      <p:ext uri="{BB962C8B-B14F-4D97-AF65-F5344CB8AC3E}">
        <p14:creationId xmlns:p14="http://schemas.microsoft.com/office/powerpoint/2010/main" val="176861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ramed picture of a person holding a baby&#10;&#10;Description automatically generated">
            <a:extLst>
              <a:ext uri="{FF2B5EF4-FFF2-40B4-BE49-F238E27FC236}">
                <a16:creationId xmlns:a16="http://schemas.microsoft.com/office/drawing/2014/main" id="{8902DA46-B2B0-08E3-A0D9-E4A551ACC3F5}"/>
              </a:ext>
            </a:extLst>
          </p:cNvPr>
          <p:cNvPicPr>
            <a:picLocks noChangeAspect="1"/>
          </p:cNvPicPr>
          <p:nvPr/>
        </p:nvPicPr>
        <p:blipFill rotWithShape="1">
          <a:blip r:embed="rId2">
            <a:extLst>
              <a:ext uri="{28A0092B-C50C-407E-A947-70E740481C1C}">
                <a14:useLocalDpi xmlns:a14="http://schemas.microsoft.com/office/drawing/2010/main" val="0"/>
              </a:ext>
            </a:extLst>
          </a:blip>
          <a:srcRect l="13983" t="32777" r="14121" b="27671"/>
          <a:stretch/>
        </p:blipFill>
        <p:spPr>
          <a:xfrm>
            <a:off x="-1" y="0"/>
            <a:ext cx="12196781" cy="6858000"/>
          </a:xfrm>
          <a:prstGeom prst="rect">
            <a:avLst/>
          </a:prstGeom>
        </p:spPr>
      </p:pic>
      <p:pic>
        <p:nvPicPr>
          <p:cNvPr id="5" name="Picture 4" descr="A person painting a picture&#10;&#10;Description automatically generated">
            <a:extLst>
              <a:ext uri="{FF2B5EF4-FFF2-40B4-BE49-F238E27FC236}">
                <a16:creationId xmlns:a16="http://schemas.microsoft.com/office/drawing/2014/main" id="{80153C32-E6A2-F2FE-A6CA-6B6A6FAA5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5602" y="3967046"/>
            <a:ext cx="3905250" cy="2771775"/>
          </a:xfrm>
          <a:prstGeom prst="rect">
            <a:avLst/>
          </a:prstGeom>
        </p:spPr>
      </p:pic>
    </p:spTree>
    <p:extLst>
      <p:ext uri="{BB962C8B-B14F-4D97-AF65-F5344CB8AC3E}">
        <p14:creationId xmlns:p14="http://schemas.microsoft.com/office/powerpoint/2010/main" val="321860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TotalTime>
  <Words>866</Words>
  <Application>Microsoft Office PowerPoint</Application>
  <PresentationFormat>Widescreen</PresentationFormat>
  <Paragraphs>49</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Britannic Bold</vt:lpstr>
      <vt:lpstr>Calibri</vt:lpstr>
      <vt:lpstr>Calibri Light</vt:lpstr>
      <vt:lpstr>Georgia</vt:lpstr>
      <vt:lpstr>Office Theme</vt:lpstr>
      <vt:lpstr>Joy to the World</vt:lpstr>
      <vt:lpstr>The Angel’s announcement</vt:lpstr>
      <vt:lpstr>Beloved hymn</vt:lpstr>
      <vt:lpstr>We have reason to rejoice</vt:lpstr>
      <vt:lpstr>Christmas season to you..</vt:lpstr>
      <vt:lpstr>Beloved hymn</vt:lpstr>
      <vt:lpstr>Psalm 98 Joy to the World</vt:lpstr>
      <vt:lpstr>Joy at His first coming</vt:lpstr>
      <vt:lpstr>PowerPoint Presentation</vt:lpstr>
      <vt:lpstr>Joy at His first coming</vt:lpstr>
      <vt:lpstr>Joy at His first coming</vt:lpstr>
      <vt:lpstr>Joy at His first coming</vt:lpstr>
      <vt:lpstr>Find your joy in the Lord</vt:lpstr>
      <vt:lpstr>Joy to the World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BAILEY</dc:creator>
  <cp:lastModifiedBy>PAUL BAILEY</cp:lastModifiedBy>
  <cp:revision>2</cp:revision>
  <dcterms:created xsi:type="dcterms:W3CDTF">2023-12-24T06:26:24Z</dcterms:created>
  <dcterms:modified xsi:type="dcterms:W3CDTF">2023-12-30T00:57:54Z</dcterms:modified>
</cp:coreProperties>
</file>